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56" r:id="rId2"/>
    <p:sldId id="282" r:id="rId3"/>
    <p:sldId id="281" r:id="rId4"/>
    <p:sldId id="259" r:id="rId5"/>
    <p:sldId id="267" r:id="rId6"/>
    <p:sldId id="268" r:id="rId7"/>
    <p:sldId id="270" r:id="rId8"/>
    <p:sldId id="277" r:id="rId9"/>
    <p:sldId id="272" r:id="rId10"/>
    <p:sldId id="274" r:id="rId11"/>
    <p:sldId id="27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94166C-D07F-5245-84FB-6EC6C2FD0CBA}" v="56" dt="2022-04-25T01:06:22.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52"/>
    <p:restoredTop sz="94857"/>
  </p:normalViewPr>
  <p:slideViewPr>
    <p:cSldViewPr snapToGrid="0" snapToObjects="1">
      <p:cViewPr varScale="1">
        <p:scale>
          <a:sx n="84" d="100"/>
          <a:sy n="84" d="100"/>
        </p:scale>
        <p:origin x="10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lli, Floriana (ftulli@uidaho.edu)" userId="a77e8377-9712-4e77-8183-53832fa48718" providerId="ADAL" clId="{899B341A-63D8-584B-A585-E249598E617E}"/>
    <pc:docChg chg="addSld modSld">
      <pc:chgData name="Tulli, Floriana (ftulli@uidaho.edu)" userId="a77e8377-9712-4e77-8183-53832fa48718" providerId="ADAL" clId="{899B341A-63D8-584B-A585-E249598E617E}" dt="2022-03-23T04:41:47.643" v="99"/>
      <pc:docMkLst>
        <pc:docMk/>
      </pc:docMkLst>
      <pc:sldChg chg="modSp">
        <pc:chgData name="Tulli, Floriana (ftulli@uidaho.edu)" userId="a77e8377-9712-4e77-8183-53832fa48718" providerId="ADAL" clId="{899B341A-63D8-584B-A585-E249598E617E}" dt="2022-03-23T04:38:10.815" v="97" actId="12100"/>
        <pc:sldMkLst>
          <pc:docMk/>
          <pc:sldMk cId="2025175691" sldId="265"/>
        </pc:sldMkLst>
        <pc:graphicFrameChg chg="mod">
          <ac:chgData name="Tulli, Floriana (ftulli@uidaho.edu)" userId="a77e8377-9712-4e77-8183-53832fa48718" providerId="ADAL" clId="{899B341A-63D8-584B-A585-E249598E617E}" dt="2022-03-23T04:38:10.815" v="97" actId="12100"/>
          <ac:graphicFrameMkLst>
            <pc:docMk/>
            <pc:sldMk cId="2025175691" sldId="265"/>
            <ac:graphicFrameMk id="5" creationId="{FE96B684-B3BB-3AAF-F69A-4CB5314B4A9A}"/>
          </ac:graphicFrameMkLst>
        </pc:graphicFrameChg>
      </pc:sldChg>
      <pc:sldChg chg="modSp mod">
        <pc:chgData name="Tulli, Floriana (ftulli@uidaho.edu)" userId="a77e8377-9712-4e77-8183-53832fa48718" providerId="ADAL" clId="{899B341A-63D8-584B-A585-E249598E617E}" dt="2022-03-23T04:31:25.737" v="92" actId="403"/>
        <pc:sldMkLst>
          <pc:docMk/>
          <pc:sldMk cId="3779711267" sldId="276"/>
        </pc:sldMkLst>
        <pc:spChg chg="mod">
          <ac:chgData name="Tulli, Floriana (ftulli@uidaho.edu)" userId="a77e8377-9712-4e77-8183-53832fa48718" providerId="ADAL" clId="{899B341A-63D8-584B-A585-E249598E617E}" dt="2022-03-23T04:31:25.737" v="92" actId="403"/>
          <ac:spMkLst>
            <pc:docMk/>
            <pc:sldMk cId="3779711267" sldId="276"/>
            <ac:spMk id="2" creationId="{EE3CD808-E0AE-5B45-B859-6D014C156C57}"/>
          </ac:spMkLst>
        </pc:spChg>
        <pc:spChg chg="mod">
          <ac:chgData name="Tulli, Floriana (ftulli@uidaho.edu)" userId="a77e8377-9712-4e77-8183-53832fa48718" providerId="ADAL" clId="{899B341A-63D8-584B-A585-E249598E617E}" dt="2022-03-23T04:31:07.354" v="89" actId="20577"/>
          <ac:spMkLst>
            <pc:docMk/>
            <pc:sldMk cId="3779711267" sldId="276"/>
            <ac:spMk id="3" creationId="{6F71191A-EF67-AF4E-ADEE-F6FE4877F367}"/>
          </ac:spMkLst>
        </pc:spChg>
      </pc:sldChg>
      <pc:sldChg chg="addSp new">
        <pc:chgData name="Tulli, Floriana (ftulli@uidaho.edu)" userId="a77e8377-9712-4e77-8183-53832fa48718" providerId="ADAL" clId="{899B341A-63D8-584B-A585-E249598E617E}" dt="2022-03-23T04:41:47.643" v="99"/>
        <pc:sldMkLst>
          <pc:docMk/>
          <pc:sldMk cId="3849056809" sldId="277"/>
        </pc:sldMkLst>
        <pc:picChg chg="add">
          <ac:chgData name="Tulli, Floriana (ftulli@uidaho.edu)" userId="a77e8377-9712-4e77-8183-53832fa48718" providerId="ADAL" clId="{899B341A-63D8-584B-A585-E249598E617E}" dt="2022-03-23T04:41:47.643" v="99"/>
          <ac:picMkLst>
            <pc:docMk/>
            <pc:sldMk cId="3849056809" sldId="277"/>
            <ac:picMk id="8194" creationId="{14F6078D-24B4-2841-8DA3-399FA41727B9}"/>
          </ac:picMkLst>
        </pc:picChg>
      </pc:sldChg>
    </pc:docChg>
  </pc:docChgLst>
  <pc:docChgLst>
    <pc:chgData name="Tulli, Floriana (ftulli@uidaho.edu)" userId="a77e8377-9712-4e77-8183-53832fa48718" providerId="ADAL" clId="{10011809-388C-144C-95C4-F4456D589654}"/>
    <pc:docChg chg="undo redo custSel modSld">
      <pc:chgData name="Tulli, Floriana (ftulli@uidaho.edu)" userId="a77e8377-9712-4e77-8183-53832fa48718" providerId="ADAL" clId="{10011809-388C-144C-95C4-F4456D589654}" dt="2022-03-25T21:13:29.117" v="166" actId="20577"/>
      <pc:docMkLst>
        <pc:docMk/>
      </pc:docMkLst>
      <pc:sldChg chg="modTransition">
        <pc:chgData name="Tulli, Floriana (ftulli@uidaho.edu)" userId="a77e8377-9712-4e77-8183-53832fa48718" providerId="ADAL" clId="{10011809-388C-144C-95C4-F4456D589654}" dt="2022-03-23T05:37:25.909" v="0"/>
        <pc:sldMkLst>
          <pc:docMk/>
          <pc:sldMk cId="368533414" sldId="256"/>
        </pc:sldMkLst>
      </pc:sldChg>
      <pc:sldChg chg="delSp modSp mod modTransition modAnim">
        <pc:chgData name="Tulli, Floriana (ftulli@uidaho.edu)" userId="a77e8377-9712-4e77-8183-53832fa48718" providerId="ADAL" clId="{10011809-388C-144C-95C4-F4456D589654}" dt="2022-03-23T05:39:10.381" v="21"/>
        <pc:sldMkLst>
          <pc:docMk/>
          <pc:sldMk cId="2639069052" sldId="257"/>
        </pc:sldMkLst>
        <pc:spChg chg="mod topLvl">
          <ac:chgData name="Tulli, Floriana (ftulli@uidaho.edu)" userId="a77e8377-9712-4e77-8183-53832fa48718" providerId="ADAL" clId="{10011809-388C-144C-95C4-F4456D589654}" dt="2022-03-23T05:38:53.072" v="18" actId="165"/>
          <ac:spMkLst>
            <pc:docMk/>
            <pc:sldMk cId="2639069052" sldId="257"/>
            <ac:spMk id="4" creationId="{63D06F26-4193-7C4B-AE7D-56A8824D7CE1}"/>
          </ac:spMkLst>
        </pc:spChg>
        <pc:spChg chg="mod topLvl">
          <ac:chgData name="Tulli, Floriana (ftulli@uidaho.edu)" userId="a77e8377-9712-4e77-8183-53832fa48718" providerId="ADAL" clId="{10011809-388C-144C-95C4-F4456D589654}" dt="2022-03-23T05:38:53.072" v="18" actId="165"/>
          <ac:spMkLst>
            <pc:docMk/>
            <pc:sldMk cId="2639069052" sldId="257"/>
            <ac:spMk id="6" creationId="{972CCCA6-85EB-4943-9919-29B41DE4C49D}"/>
          </ac:spMkLst>
        </pc:spChg>
        <pc:spChg chg="mod topLvl">
          <ac:chgData name="Tulli, Floriana (ftulli@uidaho.edu)" userId="a77e8377-9712-4e77-8183-53832fa48718" providerId="ADAL" clId="{10011809-388C-144C-95C4-F4456D589654}" dt="2022-03-23T05:38:53.072" v="18" actId="165"/>
          <ac:spMkLst>
            <pc:docMk/>
            <pc:sldMk cId="2639069052" sldId="257"/>
            <ac:spMk id="7" creationId="{AC7F9D31-2DCB-C14D-8C00-EEE2272F9907}"/>
          </ac:spMkLst>
        </pc:spChg>
        <pc:spChg chg="mod topLvl">
          <ac:chgData name="Tulli, Floriana (ftulli@uidaho.edu)" userId="a77e8377-9712-4e77-8183-53832fa48718" providerId="ADAL" clId="{10011809-388C-144C-95C4-F4456D589654}" dt="2022-03-23T05:38:53.072" v="18" actId="165"/>
          <ac:spMkLst>
            <pc:docMk/>
            <pc:sldMk cId="2639069052" sldId="257"/>
            <ac:spMk id="8" creationId="{00B1685F-BDC8-EB4B-841E-037629028C73}"/>
          </ac:spMkLst>
        </pc:spChg>
        <pc:spChg chg="mod topLvl">
          <ac:chgData name="Tulli, Floriana (ftulli@uidaho.edu)" userId="a77e8377-9712-4e77-8183-53832fa48718" providerId="ADAL" clId="{10011809-388C-144C-95C4-F4456D589654}" dt="2022-03-23T05:38:53.072" v="18" actId="165"/>
          <ac:spMkLst>
            <pc:docMk/>
            <pc:sldMk cId="2639069052" sldId="257"/>
            <ac:spMk id="9" creationId="{330A50B8-B823-9948-ACC5-8BD6C8F6362A}"/>
          </ac:spMkLst>
        </pc:spChg>
        <pc:spChg chg="mod topLvl">
          <ac:chgData name="Tulli, Floriana (ftulli@uidaho.edu)" userId="a77e8377-9712-4e77-8183-53832fa48718" providerId="ADAL" clId="{10011809-388C-144C-95C4-F4456D589654}" dt="2022-03-23T05:38:53.072" v="18" actId="165"/>
          <ac:spMkLst>
            <pc:docMk/>
            <pc:sldMk cId="2639069052" sldId="257"/>
            <ac:spMk id="10" creationId="{A6751242-A285-DA4E-BA30-7A6D742A52A1}"/>
          </ac:spMkLst>
        </pc:spChg>
        <pc:grpChg chg="del mod">
          <ac:chgData name="Tulli, Floriana (ftulli@uidaho.edu)" userId="a77e8377-9712-4e77-8183-53832fa48718" providerId="ADAL" clId="{10011809-388C-144C-95C4-F4456D589654}" dt="2022-03-23T05:38:53.072" v="18" actId="165"/>
          <ac:grpSpMkLst>
            <pc:docMk/>
            <pc:sldMk cId="2639069052" sldId="257"/>
            <ac:grpSpMk id="3" creationId="{DE39C4A7-BD9B-AC41-80C3-A6C773E765D8}"/>
          </ac:grpSpMkLst>
        </pc:grpChg>
        <pc:graphicFrameChg chg="del">
          <ac:chgData name="Tulli, Floriana (ftulli@uidaho.edu)" userId="a77e8377-9712-4e77-8183-53832fa48718" providerId="ADAL" clId="{10011809-388C-144C-95C4-F4456D589654}" dt="2022-03-23T05:38:48.595" v="17" actId="18245"/>
          <ac:graphicFrameMkLst>
            <pc:docMk/>
            <pc:sldMk cId="2639069052" sldId="257"/>
            <ac:graphicFrameMk id="5" creationId="{53375B79-6D53-B42D-DF8B-5D4BA6EFBE69}"/>
          </ac:graphicFrameMkLst>
        </pc:graphicFrameChg>
      </pc:sldChg>
      <pc:sldChg chg="modTransition">
        <pc:chgData name="Tulli, Floriana (ftulli@uidaho.edu)" userId="a77e8377-9712-4e77-8183-53832fa48718" providerId="ADAL" clId="{10011809-388C-144C-95C4-F4456D589654}" dt="2022-03-23T05:37:34.668" v="1"/>
        <pc:sldMkLst>
          <pc:docMk/>
          <pc:sldMk cId="270011096" sldId="258"/>
        </pc:sldMkLst>
      </pc:sldChg>
      <pc:sldChg chg="modSp modTransition modAnim">
        <pc:chgData name="Tulli, Floriana (ftulli@uidaho.edu)" userId="a77e8377-9712-4e77-8183-53832fa48718" providerId="ADAL" clId="{10011809-388C-144C-95C4-F4456D589654}" dt="2022-03-25T15:52:34.004" v="50" actId="20577"/>
        <pc:sldMkLst>
          <pc:docMk/>
          <pc:sldMk cId="3582056813" sldId="259"/>
        </pc:sldMkLst>
        <pc:spChg chg="mod">
          <ac:chgData name="Tulli, Floriana (ftulli@uidaho.edu)" userId="a77e8377-9712-4e77-8183-53832fa48718" providerId="ADAL" clId="{10011809-388C-144C-95C4-F4456D589654}" dt="2022-03-25T15:52:34.004" v="50" actId="20577"/>
          <ac:spMkLst>
            <pc:docMk/>
            <pc:sldMk cId="3582056813" sldId="259"/>
            <ac:spMk id="3" creationId="{FF00824D-3483-DF4B-89A2-C643E3D2C0A3}"/>
          </ac:spMkLst>
        </pc:spChg>
      </pc:sldChg>
      <pc:sldChg chg="modTransition">
        <pc:chgData name="Tulli, Floriana (ftulli@uidaho.edu)" userId="a77e8377-9712-4e77-8183-53832fa48718" providerId="ADAL" clId="{10011809-388C-144C-95C4-F4456D589654}" dt="2022-03-23T05:37:43.705" v="4"/>
        <pc:sldMkLst>
          <pc:docMk/>
          <pc:sldMk cId="333577271" sldId="260"/>
        </pc:sldMkLst>
      </pc:sldChg>
      <pc:sldChg chg="modTransition">
        <pc:chgData name="Tulli, Floriana (ftulli@uidaho.edu)" userId="a77e8377-9712-4e77-8183-53832fa48718" providerId="ADAL" clId="{10011809-388C-144C-95C4-F4456D589654}" dt="2022-03-23T05:37:49.302" v="5"/>
        <pc:sldMkLst>
          <pc:docMk/>
          <pc:sldMk cId="1612290621" sldId="261"/>
        </pc:sldMkLst>
      </pc:sldChg>
      <pc:sldChg chg="modTransition">
        <pc:chgData name="Tulli, Floriana (ftulli@uidaho.edu)" userId="a77e8377-9712-4e77-8183-53832fa48718" providerId="ADAL" clId="{10011809-388C-144C-95C4-F4456D589654}" dt="2022-03-23T05:37:55.637" v="6"/>
        <pc:sldMkLst>
          <pc:docMk/>
          <pc:sldMk cId="2243240698" sldId="262"/>
        </pc:sldMkLst>
      </pc:sldChg>
      <pc:sldChg chg="modTransition">
        <pc:chgData name="Tulli, Floriana (ftulli@uidaho.edu)" userId="a77e8377-9712-4e77-8183-53832fa48718" providerId="ADAL" clId="{10011809-388C-144C-95C4-F4456D589654}" dt="2022-03-23T05:37:59.968" v="7"/>
        <pc:sldMkLst>
          <pc:docMk/>
          <pc:sldMk cId="641796464" sldId="263"/>
        </pc:sldMkLst>
      </pc:sldChg>
      <pc:sldChg chg="modSp mod modTransition modAnim">
        <pc:chgData name="Tulli, Floriana (ftulli@uidaho.edu)" userId="a77e8377-9712-4e77-8183-53832fa48718" providerId="ADAL" clId="{10011809-388C-144C-95C4-F4456D589654}" dt="2022-03-23T15:18:55.719" v="39" actId="20577"/>
        <pc:sldMkLst>
          <pc:docMk/>
          <pc:sldMk cId="2187412044" sldId="264"/>
        </pc:sldMkLst>
        <pc:spChg chg="mod">
          <ac:chgData name="Tulli, Floriana (ftulli@uidaho.edu)" userId="a77e8377-9712-4e77-8183-53832fa48718" providerId="ADAL" clId="{10011809-388C-144C-95C4-F4456D589654}" dt="2022-03-23T15:18:55.719" v="39" actId="20577"/>
          <ac:spMkLst>
            <pc:docMk/>
            <pc:sldMk cId="2187412044" sldId="264"/>
            <ac:spMk id="3" creationId="{0C30DBB7-113B-D840-9987-F92269D23618}"/>
          </ac:spMkLst>
        </pc:spChg>
      </pc:sldChg>
      <pc:sldChg chg="delSp modSp mod modTransition modAnim">
        <pc:chgData name="Tulli, Floriana (ftulli@uidaho.edu)" userId="a77e8377-9712-4e77-8183-53832fa48718" providerId="ADAL" clId="{10011809-388C-144C-95C4-F4456D589654}" dt="2022-03-25T20:37:20.322" v="106" actId="207"/>
        <pc:sldMkLst>
          <pc:docMk/>
          <pc:sldMk cId="2025175691" sldId="265"/>
        </pc:sldMkLst>
        <pc:spChg chg="mod topLvl">
          <ac:chgData name="Tulli, Floriana (ftulli@uidaho.edu)" userId="a77e8377-9712-4e77-8183-53832fa48718" providerId="ADAL" clId="{10011809-388C-144C-95C4-F4456D589654}" dt="2022-03-25T20:36:40.159" v="93" actId="207"/>
          <ac:spMkLst>
            <pc:docMk/>
            <pc:sldMk cId="2025175691" sldId="265"/>
            <ac:spMk id="4" creationId="{168FD4E8-9AD3-4642-A5F1-587C26B36526}"/>
          </ac:spMkLst>
        </pc:spChg>
        <pc:spChg chg="mod topLvl">
          <ac:chgData name="Tulli, Floriana (ftulli@uidaho.edu)" userId="a77e8377-9712-4e77-8183-53832fa48718" providerId="ADAL" clId="{10011809-388C-144C-95C4-F4456D589654}" dt="2022-03-25T20:37:19.481" v="104" actId="207"/>
          <ac:spMkLst>
            <pc:docMk/>
            <pc:sldMk cId="2025175691" sldId="265"/>
            <ac:spMk id="6" creationId="{BA922818-FECD-4242-B130-2A9A14E36F9B}"/>
          </ac:spMkLst>
        </pc:spChg>
        <pc:spChg chg="mod topLvl">
          <ac:chgData name="Tulli, Floriana (ftulli@uidaho.edu)" userId="a77e8377-9712-4e77-8183-53832fa48718" providerId="ADAL" clId="{10011809-388C-144C-95C4-F4456D589654}" dt="2022-03-25T20:37:19.794" v="105" actId="207"/>
          <ac:spMkLst>
            <pc:docMk/>
            <pc:sldMk cId="2025175691" sldId="265"/>
            <ac:spMk id="7" creationId="{CE009908-E0A7-174C-B830-05876FA6FB78}"/>
          </ac:spMkLst>
        </pc:spChg>
        <pc:spChg chg="mod topLvl">
          <ac:chgData name="Tulli, Floriana (ftulli@uidaho.edu)" userId="a77e8377-9712-4e77-8183-53832fa48718" providerId="ADAL" clId="{10011809-388C-144C-95C4-F4456D589654}" dt="2022-03-25T20:37:20.322" v="106" actId="207"/>
          <ac:spMkLst>
            <pc:docMk/>
            <pc:sldMk cId="2025175691" sldId="265"/>
            <ac:spMk id="8" creationId="{571E0C79-4D02-534E-BA6E-7AF5328FF3EB}"/>
          </ac:spMkLst>
        </pc:spChg>
        <pc:spChg chg="mod topLvl">
          <ac:chgData name="Tulli, Floriana (ftulli@uidaho.edu)" userId="a77e8377-9712-4e77-8183-53832fa48718" providerId="ADAL" clId="{10011809-388C-144C-95C4-F4456D589654}" dt="2022-03-23T05:40:18.732" v="34" actId="165"/>
          <ac:spMkLst>
            <pc:docMk/>
            <pc:sldMk cId="2025175691" sldId="265"/>
            <ac:spMk id="9" creationId="{9312117D-65AB-044B-AFB8-A76A86B4CA63}"/>
          </ac:spMkLst>
        </pc:spChg>
        <pc:spChg chg="mod topLvl">
          <ac:chgData name="Tulli, Floriana (ftulli@uidaho.edu)" userId="a77e8377-9712-4e77-8183-53832fa48718" providerId="ADAL" clId="{10011809-388C-144C-95C4-F4456D589654}" dt="2022-03-23T05:40:18.732" v="34" actId="165"/>
          <ac:spMkLst>
            <pc:docMk/>
            <pc:sldMk cId="2025175691" sldId="265"/>
            <ac:spMk id="10" creationId="{D22F881A-FE73-6346-A2CD-56B61FA03F75}"/>
          </ac:spMkLst>
        </pc:spChg>
        <pc:spChg chg="mod topLvl">
          <ac:chgData name="Tulli, Floriana (ftulli@uidaho.edu)" userId="a77e8377-9712-4e77-8183-53832fa48718" providerId="ADAL" clId="{10011809-388C-144C-95C4-F4456D589654}" dt="2022-03-23T05:40:18.732" v="34" actId="165"/>
          <ac:spMkLst>
            <pc:docMk/>
            <pc:sldMk cId="2025175691" sldId="265"/>
            <ac:spMk id="11" creationId="{7A2581D7-569A-8045-AC54-DAE4D6CBDB93}"/>
          </ac:spMkLst>
        </pc:spChg>
        <pc:grpChg chg="del mod">
          <ac:chgData name="Tulli, Floriana (ftulli@uidaho.edu)" userId="a77e8377-9712-4e77-8183-53832fa48718" providerId="ADAL" clId="{10011809-388C-144C-95C4-F4456D589654}" dt="2022-03-23T05:40:18.732" v="34" actId="165"/>
          <ac:grpSpMkLst>
            <pc:docMk/>
            <pc:sldMk cId="2025175691" sldId="265"/>
            <ac:grpSpMk id="3" creationId="{99EAEFC3-3DE7-6B49-923E-9D8403FEF8C8}"/>
          </ac:grpSpMkLst>
        </pc:grpChg>
        <pc:graphicFrameChg chg="del">
          <ac:chgData name="Tulli, Floriana (ftulli@uidaho.edu)" userId="a77e8377-9712-4e77-8183-53832fa48718" providerId="ADAL" clId="{10011809-388C-144C-95C4-F4456D589654}" dt="2022-03-23T05:40:05.140" v="33" actId="18245"/>
          <ac:graphicFrameMkLst>
            <pc:docMk/>
            <pc:sldMk cId="2025175691" sldId="265"/>
            <ac:graphicFrameMk id="5" creationId="{FE96B684-B3BB-3AAF-F69A-4CB5314B4A9A}"/>
          </ac:graphicFrameMkLst>
        </pc:graphicFrameChg>
      </pc:sldChg>
      <pc:sldChg chg="modTransition">
        <pc:chgData name="Tulli, Floriana (ftulli@uidaho.edu)" userId="a77e8377-9712-4e77-8183-53832fa48718" providerId="ADAL" clId="{10011809-388C-144C-95C4-F4456D589654}" dt="2022-03-23T05:38:08.410" v="10"/>
        <pc:sldMkLst>
          <pc:docMk/>
          <pc:sldMk cId="1985497096" sldId="267"/>
        </pc:sldMkLst>
      </pc:sldChg>
      <pc:sldChg chg="modTransition">
        <pc:chgData name="Tulli, Floriana (ftulli@uidaho.edu)" userId="a77e8377-9712-4e77-8183-53832fa48718" providerId="ADAL" clId="{10011809-388C-144C-95C4-F4456D589654}" dt="2022-03-23T05:38:11.603" v="11"/>
        <pc:sldMkLst>
          <pc:docMk/>
          <pc:sldMk cId="2401471594" sldId="268"/>
        </pc:sldMkLst>
      </pc:sldChg>
      <pc:sldChg chg="modSp mod modTransition">
        <pc:chgData name="Tulli, Floriana (ftulli@uidaho.edu)" userId="a77e8377-9712-4e77-8183-53832fa48718" providerId="ADAL" clId="{10011809-388C-144C-95C4-F4456D589654}" dt="2022-03-25T20:37:51.664" v="108" actId="27636"/>
        <pc:sldMkLst>
          <pc:docMk/>
          <pc:sldMk cId="2559042885" sldId="270"/>
        </pc:sldMkLst>
        <pc:spChg chg="mod">
          <ac:chgData name="Tulli, Floriana (ftulli@uidaho.edu)" userId="a77e8377-9712-4e77-8183-53832fa48718" providerId="ADAL" clId="{10011809-388C-144C-95C4-F4456D589654}" dt="2022-03-25T20:37:51.664" v="108" actId="27636"/>
          <ac:spMkLst>
            <pc:docMk/>
            <pc:sldMk cId="2559042885" sldId="270"/>
            <ac:spMk id="3" creationId="{39415614-FEE1-5248-91CF-789116E0E077}"/>
          </ac:spMkLst>
        </pc:spChg>
      </pc:sldChg>
      <pc:sldChg chg="modTransition">
        <pc:chgData name="Tulli, Floriana (ftulli@uidaho.edu)" userId="a77e8377-9712-4e77-8183-53832fa48718" providerId="ADAL" clId="{10011809-388C-144C-95C4-F4456D589654}" dt="2022-03-23T05:38:30.728" v="14"/>
        <pc:sldMkLst>
          <pc:docMk/>
          <pc:sldMk cId="3487797664" sldId="274"/>
        </pc:sldMkLst>
      </pc:sldChg>
      <pc:sldChg chg="modTransition">
        <pc:chgData name="Tulli, Floriana (ftulli@uidaho.edu)" userId="a77e8377-9712-4e77-8183-53832fa48718" providerId="ADAL" clId="{10011809-388C-144C-95C4-F4456D589654}" dt="2022-03-23T05:38:33.321" v="15"/>
        <pc:sldMkLst>
          <pc:docMk/>
          <pc:sldMk cId="3585058193" sldId="275"/>
        </pc:sldMkLst>
      </pc:sldChg>
      <pc:sldChg chg="modSp mod modTransition">
        <pc:chgData name="Tulli, Floriana (ftulli@uidaho.edu)" userId="a77e8377-9712-4e77-8183-53832fa48718" providerId="ADAL" clId="{10011809-388C-144C-95C4-F4456D589654}" dt="2022-03-25T21:13:29.117" v="166" actId="20577"/>
        <pc:sldMkLst>
          <pc:docMk/>
          <pc:sldMk cId="3779711267" sldId="276"/>
        </pc:sldMkLst>
        <pc:spChg chg="mod">
          <ac:chgData name="Tulli, Floriana (ftulli@uidaho.edu)" userId="a77e8377-9712-4e77-8183-53832fa48718" providerId="ADAL" clId="{10011809-388C-144C-95C4-F4456D589654}" dt="2022-03-25T21:13:29.117" v="166" actId="20577"/>
          <ac:spMkLst>
            <pc:docMk/>
            <pc:sldMk cId="3779711267" sldId="276"/>
            <ac:spMk id="3" creationId="{6F71191A-EF67-AF4E-ADEE-F6FE4877F367}"/>
          </ac:spMkLst>
        </pc:spChg>
      </pc:sldChg>
      <pc:sldChg chg="modTransition">
        <pc:chgData name="Tulli, Floriana (ftulli@uidaho.edu)" userId="a77e8377-9712-4e77-8183-53832fa48718" providerId="ADAL" clId="{10011809-388C-144C-95C4-F4456D589654}" dt="2022-03-23T05:38:23.140" v="13"/>
        <pc:sldMkLst>
          <pc:docMk/>
          <pc:sldMk cId="3849056809" sldId="277"/>
        </pc:sldMkLst>
      </pc:sldChg>
    </pc:docChg>
  </pc:docChgLst>
  <pc:docChgLst>
    <pc:chgData name="Tulli, Floriana (ftulli@uidaho.edu)" userId="a77e8377-9712-4e77-8183-53832fa48718" providerId="ADAL" clId="{3694166C-D07F-5245-84FB-6EC6C2FD0CBA}"/>
    <pc:docChg chg="addSld delSld modSld sldOrd">
      <pc:chgData name="Tulli, Floriana (ftulli@uidaho.edu)" userId="a77e8377-9712-4e77-8183-53832fa48718" providerId="ADAL" clId="{3694166C-D07F-5245-84FB-6EC6C2FD0CBA}" dt="2022-04-25T01:06:22.198" v="1030"/>
      <pc:docMkLst>
        <pc:docMk/>
      </pc:docMkLst>
      <pc:sldChg chg="addSp delSp modSp add ord modTransition modAnim modNotesTx">
        <pc:chgData name="Tulli, Floriana (ftulli@uidaho.edu)" userId="a77e8377-9712-4e77-8183-53832fa48718" providerId="ADAL" clId="{3694166C-D07F-5245-84FB-6EC6C2FD0CBA}" dt="2022-04-25T00:45:33.823" v="238"/>
        <pc:sldMkLst>
          <pc:docMk/>
          <pc:sldMk cId="368533414" sldId="256"/>
        </pc:sldMkLst>
        <pc:picChg chg="add del mod">
          <ac:chgData name="Tulli, Floriana (ftulli@uidaho.edu)" userId="a77e8377-9712-4e77-8183-53832fa48718" providerId="ADAL" clId="{3694166C-D07F-5245-84FB-6EC6C2FD0CBA}" dt="2022-04-25T00:43:21.070" v="13"/>
          <ac:picMkLst>
            <pc:docMk/>
            <pc:sldMk cId="368533414" sldId="256"/>
            <ac:picMk id="5" creationId="{DDCAFF9F-E7ED-1547-9DE7-F7A91E34F357}"/>
          </ac:picMkLst>
        </pc:picChg>
        <pc:picChg chg="add del mod">
          <ac:chgData name="Tulli, Floriana (ftulli@uidaho.edu)" userId="a77e8377-9712-4e77-8183-53832fa48718" providerId="ADAL" clId="{3694166C-D07F-5245-84FB-6EC6C2FD0CBA}" dt="2022-04-25T00:43:55.214" v="15"/>
          <ac:picMkLst>
            <pc:docMk/>
            <pc:sldMk cId="368533414" sldId="256"/>
            <ac:picMk id="6" creationId="{AB2ED1D4-4C31-C24D-AC19-3F48C8789941}"/>
          </ac:picMkLst>
        </pc:picChg>
        <pc:picChg chg="add del mod">
          <ac:chgData name="Tulli, Floriana (ftulli@uidaho.edu)" userId="a77e8377-9712-4e77-8183-53832fa48718" providerId="ADAL" clId="{3694166C-D07F-5245-84FB-6EC6C2FD0CBA}" dt="2022-04-25T00:44:11.268" v="17"/>
          <ac:picMkLst>
            <pc:docMk/>
            <pc:sldMk cId="368533414" sldId="256"/>
            <ac:picMk id="7" creationId="{8C202858-C8E5-1540-9265-7A7635733BB5}"/>
          </ac:picMkLst>
        </pc:picChg>
        <pc:picChg chg="add mod">
          <ac:chgData name="Tulli, Floriana (ftulli@uidaho.edu)" userId="a77e8377-9712-4e77-8183-53832fa48718" providerId="ADAL" clId="{3694166C-D07F-5245-84FB-6EC6C2FD0CBA}" dt="2022-04-25T00:45:33.823" v="238"/>
          <ac:picMkLst>
            <pc:docMk/>
            <pc:sldMk cId="368533414" sldId="256"/>
            <ac:picMk id="8" creationId="{E9B93512-F35E-7741-9B89-A374F435178A}"/>
          </ac:picMkLst>
        </pc:picChg>
        <pc:picChg chg="del">
          <ac:chgData name="Tulli, Floriana (ftulli@uidaho.edu)" userId="a77e8377-9712-4e77-8183-53832fa48718" providerId="ADAL" clId="{3694166C-D07F-5245-84FB-6EC6C2FD0CBA}" dt="2022-04-25T00:43:05.521" v="11"/>
          <ac:picMkLst>
            <pc:docMk/>
            <pc:sldMk cId="368533414" sldId="256"/>
            <ac:picMk id="15" creationId="{DF80E723-3737-8E46-A3C6-8AF916361B2F}"/>
          </ac:picMkLst>
        </pc:picChg>
      </pc:sldChg>
      <pc:sldChg chg="add del ord">
        <pc:chgData name="Tulli, Floriana (ftulli@uidaho.edu)" userId="a77e8377-9712-4e77-8183-53832fa48718" providerId="ADAL" clId="{3694166C-D07F-5245-84FB-6EC6C2FD0CBA}" dt="2022-04-25T00:26:09.666" v="2" actId="2696"/>
        <pc:sldMkLst>
          <pc:docMk/>
          <pc:sldMk cId="270011096" sldId="258"/>
        </pc:sldMkLst>
      </pc:sldChg>
      <pc:sldChg chg="ord">
        <pc:chgData name="Tulli, Floriana (ftulli@uidaho.edu)" userId="a77e8377-9712-4e77-8183-53832fa48718" providerId="ADAL" clId="{3694166C-D07F-5245-84FB-6EC6C2FD0CBA}" dt="2022-04-25T00:42:33.639" v="9" actId="20578"/>
        <pc:sldMkLst>
          <pc:docMk/>
          <pc:sldMk cId="3487797664" sldId="274"/>
        </pc:sldMkLst>
      </pc:sldChg>
      <pc:sldChg chg="addSp delSp modSp add ord modTransition modAnim modNotesTx">
        <pc:chgData name="Tulli, Floriana (ftulli@uidaho.edu)" userId="a77e8377-9712-4e77-8183-53832fa48718" providerId="ADAL" clId="{3694166C-D07F-5245-84FB-6EC6C2FD0CBA}" dt="2022-04-25T01:06:22.198" v="1030"/>
        <pc:sldMkLst>
          <pc:docMk/>
          <pc:sldMk cId="394084616" sldId="278"/>
        </pc:sldMkLst>
        <pc:picChg chg="add del mod">
          <ac:chgData name="Tulli, Floriana (ftulli@uidaho.edu)" userId="a77e8377-9712-4e77-8183-53832fa48718" providerId="ADAL" clId="{3694166C-D07F-5245-84FB-6EC6C2FD0CBA}" dt="2022-04-25T01:00:39.577" v="658"/>
          <ac:picMkLst>
            <pc:docMk/>
            <pc:sldMk cId="394084616" sldId="278"/>
            <ac:picMk id="2" creationId="{0F4633E2-C579-334D-B9C2-9D50847178CF}"/>
          </ac:picMkLst>
        </pc:picChg>
        <pc:picChg chg="add del mod">
          <ac:chgData name="Tulli, Floriana (ftulli@uidaho.edu)" userId="a77e8377-9712-4e77-8183-53832fa48718" providerId="ADAL" clId="{3694166C-D07F-5245-84FB-6EC6C2FD0CBA}" dt="2022-04-25T01:00:48.195" v="660"/>
          <ac:picMkLst>
            <pc:docMk/>
            <pc:sldMk cId="394084616" sldId="278"/>
            <ac:picMk id="3" creationId="{5730661D-46F9-944F-A1B4-87CC1E296663}"/>
          </ac:picMkLst>
        </pc:picChg>
        <pc:picChg chg="add del mod">
          <ac:chgData name="Tulli, Floriana (ftulli@uidaho.edu)" userId="a77e8377-9712-4e77-8183-53832fa48718" providerId="ADAL" clId="{3694166C-D07F-5245-84FB-6EC6C2FD0CBA}" dt="2022-04-25T01:01:27.595" v="663"/>
          <ac:picMkLst>
            <pc:docMk/>
            <pc:sldMk cId="394084616" sldId="278"/>
            <ac:picMk id="4" creationId="{3625EA8D-8FCD-2D47-9E88-F4424EF26D4A}"/>
          </ac:picMkLst>
        </pc:picChg>
        <pc:picChg chg="add del mod">
          <ac:chgData name="Tulli, Floriana (ftulli@uidaho.edu)" userId="a77e8377-9712-4e77-8183-53832fa48718" providerId="ADAL" clId="{3694166C-D07F-5245-84FB-6EC6C2FD0CBA}" dt="2022-04-25T01:01:40.070" v="665"/>
          <ac:picMkLst>
            <pc:docMk/>
            <pc:sldMk cId="394084616" sldId="278"/>
            <ac:picMk id="5" creationId="{A13FD9FE-577B-6F45-B4A3-AEE1AA08F08F}"/>
          </ac:picMkLst>
        </pc:picChg>
        <pc:picChg chg="add del mod">
          <ac:chgData name="Tulli, Floriana (ftulli@uidaho.edu)" userId="a77e8377-9712-4e77-8183-53832fa48718" providerId="ADAL" clId="{3694166C-D07F-5245-84FB-6EC6C2FD0CBA}" dt="2022-04-25T01:04:34.757" v="1023"/>
          <ac:picMkLst>
            <pc:docMk/>
            <pc:sldMk cId="394084616" sldId="278"/>
            <ac:picMk id="9" creationId="{86D7F5DB-FC3D-104F-8860-2FB7282569BD}"/>
          </ac:picMkLst>
        </pc:picChg>
        <pc:picChg chg="add del mod">
          <ac:chgData name="Tulli, Floriana (ftulli@uidaho.edu)" userId="a77e8377-9712-4e77-8183-53832fa48718" providerId="ADAL" clId="{3694166C-D07F-5245-84FB-6EC6C2FD0CBA}" dt="2022-04-25T01:04:48.203" v="1025"/>
          <ac:picMkLst>
            <pc:docMk/>
            <pc:sldMk cId="394084616" sldId="278"/>
            <ac:picMk id="14" creationId="{426C1CB8-1A0A-604C-8E14-91E3BB2B92F7}"/>
          </ac:picMkLst>
        </pc:picChg>
        <pc:picChg chg="add del mod">
          <ac:chgData name="Tulli, Floriana (ftulli@uidaho.edu)" userId="a77e8377-9712-4e77-8183-53832fa48718" providerId="ADAL" clId="{3694166C-D07F-5245-84FB-6EC6C2FD0CBA}" dt="2022-04-25T01:05:40.053" v="1027"/>
          <ac:picMkLst>
            <pc:docMk/>
            <pc:sldMk cId="394084616" sldId="278"/>
            <ac:picMk id="17" creationId="{362B8AA3-74E9-3945-81FC-A1C711812984}"/>
          </ac:picMkLst>
        </pc:picChg>
        <pc:picChg chg="add del mod">
          <ac:chgData name="Tulli, Floriana (ftulli@uidaho.edu)" userId="a77e8377-9712-4e77-8183-53832fa48718" providerId="ADAL" clId="{3694166C-D07F-5245-84FB-6EC6C2FD0CBA}" dt="2022-04-25T01:06:04.095" v="1029"/>
          <ac:picMkLst>
            <pc:docMk/>
            <pc:sldMk cId="394084616" sldId="278"/>
            <ac:picMk id="18" creationId="{C31A2A20-4675-7C4D-95DC-25D34B144BCB}"/>
          </ac:picMkLst>
        </pc:picChg>
        <pc:picChg chg="add mod">
          <ac:chgData name="Tulli, Floriana (ftulli@uidaho.edu)" userId="a77e8377-9712-4e77-8183-53832fa48718" providerId="ADAL" clId="{3694166C-D07F-5245-84FB-6EC6C2FD0CBA}" dt="2022-04-25T01:06:22.198" v="1030"/>
          <ac:picMkLst>
            <pc:docMk/>
            <pc:sldMk cId="394084616" sldId="278"/>
            <ac:picMk id="19" creationId="{5C3383C7-1B77-804C-867E-90DB281B8F68}"/>
          </ac:picMkLst>
        </pc:picChg>
        <pc:picChg chg="del">
          <ac:chgData name="Tulli, Floriana (ftulli@uidaho.edu)" userId="a77e8377-9712-4e77-8183-53832fa48718" providerId="ADAL" clId="{3694166C-D07F-5245-84FB-6EC6C2FD0CBA}" dt="2022-04-25T01:00:28.654" v="656"/>
          <ac:picMkLst>
            <pc:docMk/>
            <pc:sldMk cId="394084616" sldId="278"/>
            <ac:picMk id="21" creationId="{0D68D48E-4230-734D-BE4F-3F765E05AC8A}"/>
          </ac:picMkLst>
        </pc:picChg>
      </pc:sldChg>
      <pc:sldChg chg="addSp delSp modSp modTransition modAnim modNotesTx">
        <pc:chgData name="Tulli, Floriana (ftulli@uidaho.edu)" userId="a77e8377-9712-4e77-8183-53832fa48718" providerId="ADAL" clId="{3694166C-D07F-5245-84FB-6EC6C2FD0CBA}" dt="2022-04-25T00:59:17.644" v="655"/>
        <pc:sldMkLst>
          <pc:docMk/>
          <pc:sldMk cId="2520496573" sldId="281"/>
        </pc:sldMkLst>
        <pc:picChg chg="add del mod">
          <ac:chgData name="Tulli, Floriana (ftulli@uidaho.edu)" userId="a77e8377-9712-4e77-8183-53832fa48718" providerId="ADAL" clId="{3694166C-D07F-5245-84FB-6EC6C2FD0CBA}" dt="2022-04-25T00:54:44.156" v="561"/>
          <ac:picMkLst>
            <pc:docMk/>
            <pc:sldMk cId="2520496573" sldId="281"/>
            <ac:picMk id="3" creationId="{9E841CAE-15E4-3541-BAF2-7FE9F18A4EDC}"/>
          </ac:picMkLst>
        </pc:picChg>
        <pc:picChg chg="add del mod">
          <ac:chgData name="Tulli, Floriana (ftulli@uidaho.edu)" userId="a77e8377-9712-4e77-8183-53832fa48718" providerId="ADAL" clId="{3694166C-D07F-5245-84FB-6EC6C2FD0CBA}" dt="2022-04-25T00:54:53.314" v="563"/>
          <ac:picMkLst>
            <pc:docMk/>
            <pc:sldMk cId="2520496573" sldId="281"/>
            <ac:picMk id="4" creationId="{6E7C1932-3728-C744-9205-EDC1D51F19CF}"/>
          </ac:picMkLst>
        </pc:picChg>
        <pc:picChg chg="add del mod">
          <ac:chgData name="Tulli, Floriana (ftulli@uidaho.edu)" userId="a77e8377-9712-4e77-8183-53832fa48718" providerId="ADAL" clId="{3694166C-D07F-5245-84FB-6EC6C2FD0CBA}" dt="2022-04-25T00:56:48.119" v="565"/>
          <ac:picMkLst>
            <pc:docMk/>
            <pc:sldMk cId="2520496573" sldId="281"/>
            <ac:picMk id="5" creationId="{784314A5-0B04-4942-A20D-F2CAFBF5AB87}"/>
          </ac:picMkLst>
        </pc:picChg>
        <pc:picChg chg="add del mod">
          <ac:chgData name="Tulli, Floriana (ftulli@uidaho.edu)" userId="a77e8377-9712-4e77-8183-53832fa48718" providerId="ADAL" clId="{3694166C-D07F-5245-84FB-6EC6C2FD0CBA}" dt="2022-04-25T00:58:01.998" v="610"/>
          <ac:picMkLst>
            <pc:docMk/>
            <pc:sldMk cId="2520496573" sldId="281"/>
            <ac:picMk id="6" creationId="{DDA4A705-06EC-D748-B228-94DC907F254E}"/>
          </ac:picMkLst>
        </pc:picChg>
        <pc:picChg chg="add del mod">
          <ac:chgData name="Tulli, Floriana (ftulli@uidaho.edu)" userId="a77e8377-9712-4e77-8183-53832fa48718" providerId="ADAL" clId="{3694166C-D07F-5245-84FB-6EC6C2FD0CBA}" dt="2022-04-25T00:58:59.391" v="654"/>
          <ac:picMkLst>
            <pc:docMk/>
            <pc:sldMk cId="2520496573" sldId="281"/>
            <ac:picMk id="10" creationId="{418D96BB-6C7D-3743-8AAA-87382A9A4436}"/>
          </ac:picMkLst>
        </pc:picChg>
        <pc:picChg chg="add mod">
          <ac:chgData name="Tulli, Floriana (ftulli@uidaho.edu)" userId="a77e8377-9712-4e77-8183-53832fa48718" providerId="ADAL" clId="{3694166C-D07F-5245-84FB-6EC6C2FD0CBA}" dt="2022-04-25T00:59:17.644" v="655"/>
          <ac:picMkLst>
            <pc:docMk/>
            <pc:sldMk cId="2520496573" sldId="281"/>
            <ac:picMk id="11" creationId="{F045315B-DEB0-2F40-8702-AA495D5BC114}"/>
          </ac:picMkLst>
        </pc:picChg>
        <pc:picChg chg="del">
          <ac:chgData name="Tulli, Floriana (ftulli@uidaho.edu)" userId="a77e8377-9712-4e77-8183-53832fa48718" providerId="ADAL" clId="{3694166C-D07F-5245-84FB-6EC6C2FD0CBA}" dt="2022-04-25T00:54:14.882" v="559"/>
          <ac:picMkLst>
            <pc:docMk/>
            <pc:sldMk cId="2520496573" sldId="281"/>
            <ac:picMk id="13" creationId="{52650655-08A3-FF40-BB68-D631FE045914}"/>
          </ac:picMkLst>
        </pc:picChg>
      </pc:sldChg>
      <pc:sldChg chg="addSp delSp modSp add modTransition modAnim modNotesTx">
        <pc:chgData name="Tulli, Floriana (ftulli@uidaho.edu)" userId="a77e8377-9712-4e77-8183-53832fa48718" providerId="ADAL" clId="{3694166C-D07F-5245-84FB-6EC6C2FD0CBA}" dt="2022-04-25T00:53:54.372" v="558"/>
        <pc:sldMkLst>
          <pc:docMk/>
          <pc:sldMk cId="2366896316" sldId="282"/>
        </pc:sldMkLst>
        <pc:picChg chg="add del mod">
          <ac:chgData name="Tulli, Floriana (ftulli@uidaho.edu)" userId="a77e8377-9712-4e77-8183-53832fa48718" providerId="ADAL" clId="{3694166C-D07F-5245-84FB-6EC6C2FD0CBA}" dt="2022-04-25T00:46:04.800" v="241"/>
          <ac:picMkLst>
            <pc:docMk/>
            <pc:sldMk cId="2366896316" sldId="282"/>
            <ac:picMk id="2" creationId="{980324B7-40AB-6747-9C10-388DCFDD057D}"/>
          </ac:picMkLst>
        </pc:picChg>
        <pc:picChg chg="add del mod">
          <ac:chgData name="Tulli, Floriana (ftulli@uidaho.edu)" userId="a77e8377-9712-4e77-8183-53832fa48718" providerId="ADAL" clId="{3694166C-D07F-5245-84FB-6EC6C2FD0CBA}" dt="2022-04-25T00:47:03.300" v="243"/>
          <ac:picMkLst>
            <pc:docMk/>
            <pc:sldMk cId="2366896316" sldId="282"/>
            <ac:picMk id="3" creationId="{67E85F05-ED32-D544-AE34-6BBBBBA8071D}"/>
          </ac:picMkLst>
        </pc:picChg>
        <pc:picChg chg="add del mod">
          <ac:chgData name="Tulli, Floriana (ftulli@uidaho.edu)" userId="a77e8377-9712-4e77-8183-53832fa48718" providerId="ADAL" clId="{3694166C-D07F-5245-84FB-6EC6C2FD0CBA}" dt="2022-04-25T00:49:07.016" v="384"/>
          <ac:picMkLst>
            <pc:docMk/>
            <pc:sldMk cId="2366896316" sldId="282"/>
            <ac:picMk id="4" creationId="{B5BBE577-7832-9E4F-A096-32C7DFD026E3}"/>
          </ac:picMkLst>
        </pc:picChg>
        <pc:picChg chg="add del mod">
          <ac:chgData name="Tulli, Floriana (ftulli@uidaho.edu)" userId="a77e8377-9712-4e77-8183-53832fa48718" providerId="ADAL" clId="{3694166C-D07F-5245-84FB-6EC6C2FD0CBA}" dt="2022-04-25T00:49:28.998" v="386"/>
          <ac:picMkLst>
            <pc:docMk/>
            <pc:sldMk cId="2366896316" sldId="282"/>
            <ac:picMk id="5" creationId="{E35A7AA5-668E-1643-BEB1-6BEF5BB45DF9}"/>
          </ac:picMkLst>
        </pc:picChg>
        <pc:picChg chg="add del mod">
          <ac:chgData name="Tulli, Floriana (ftulli@uidaho.edu)" userId="a77e8377-9712-4e77-8183-53832fa48718" providerId="ADAL" clId="{3694166C-D07F-5245-84FB-6EC6C2FD0CBA}" dt="2022-04-25T00:49:44.861" v="388"/>
          <ac:picMkLst>
            <pc:docMk/>
            <pc:sldMk cId="2366896316" sldId="282"/>
            <ac:picMk id="9" creationId="{CEAA7821-1138-774B-A5F4-002CD285CB68}"/>
          </ac:picMkLst>
        </pc:picChg>
        <pc:picChg chg="add del mod">
          <ac:chgData name="Tulli, Floriana (ftulli@uidaho.edu)" userId="a77e8377-9712-4e77-8183-53832fa48718" providerId="ADAL" clId="{3694166C-D07F-5245-84FB-6EC6C2FD0CBA}" dt="2022-04-25T00:53:34.821" v="557"/>
          <ac:picMkLst>
            <pc:docMk/>
            <pc:sldMk cId="2366896316" sldId="282"/>
            <ac:picMk id="13" creationId="{FE8BAEA1-E77A-B34A-BBAF-545FA22D9C64}"/>
          </ac:picMkLst>
        </pc:picChg>
        <pc:picChg chg="add mod">
          <ac:chgData name="Tulli, Floriana (ftulli@uidaho.edu)" userId="a77e8377-9712-4e77-8183-53832fa48718" providerId="ADAL" clId="{3694166C-D07F-5245-84FB-6EC6C2FD0CBA}" dt="2022-04-25T00:53:54.372" v="558"/>
          <ac:picMkLst>
            <pc:docMk/>
            <pc:sldMk cId="2366896316" sldId="282"/>
            <ac:picMk id="14" creationId="{700CEF1F-B4EE-234A-BAD0-63E8F79602F7}"/>
          </ac:picMkLst>
        </pc:picChg>
        <pc:picChg chg="del">
          <ac:chgData name="Tulli, Floriana (ftulli@uidaho.edu)" userId="a77e8377-9712-4e77-8183-53832fa48718" providerId="ADAL" clId="{3694166C-D07F-5245-84FB-6EC6C2FD0CBA}" dt="2022-04-25T00:45:49.265" v="239"/>
          <ac:picMkLst>
            <pc:docMk/>
            <pc:sldMk cId="2366896316" sldId="282"/>
            <ac:picMk id="20" creationId="{0F32E89F-DF0D-604E-A548-33F664308A10}"/>
          </ac:picMkLst>
        </pc:picChg>
      </pc:sldChg>
      <pc:sldChg chg="add del">
        <pc:chgData name="Tulli, Floriana (ftulli@uidaho.edu)" userId="a77e8377-9712-4e77-8183-53832fa48718" providerId="ADAL" clId="{3694166C-D07F-5245-84FB-6EC6C2FD0CBA}" dt="2022-04-25T00:51:43.893" v="478" actId="2696"/>
        <pc:sldMkLst>
          <pc:docMk/>
          <pc:sldMk cId="3622282988" sldId="283"/>
        </pc:sldMkLst>
      </pc:sldChg>
    </pc:docChg>
  </pc:docChgLst>
  <pc:docChgLst>
    <pc:chgData name="Tulli, Floriana (ftulli@uidaho.edu)" userId="a77e8377-9712-4e77-8183-53832fa48718" providerId="ADAL" clId="{B7BD512E-8241-0D42-BBD3-D1870CFAC7A7}"/>
    <pc:docChg chg="delSld">
      <pc:chgData name="Tulli, Floriana (ftulli@uidaho.edu)" userId="a77e8377-9712-4e77-8183-53832fa48718" providerId="ADAL" clId="{B7BD512E-8241-0D42-BBD3-D1870CFAC7A7}" dt="2022-03-27T22:33:58.038" v="1" actId="2696"/>
      <pc:docMkLst>
        <pc:docMk/>
      </pc:docMkLst>
      <pc:sldChg chg="del">
        <pc:chgData name="Tulli, Floriana (ftulli@uidaho.edu)" userId="a77e8377-9712-4e77-8183-53832fa48718" providerId="ADAL" clId="{B7BD512E-8241-0D42-BBD3-D1870CFAC7A7}" dt="2022-03-27T22:33:52.787" v="0" actId="2696"/>
        <pc:sldMkLst>
          <pc:docMk/>
          <pc:sldMk cId="368533414" sldId="256"/>
        </pc:sldMkLst>
      </pc:sldChg>
      <pc:sldChg chg="del">
        <pc:chgData name="Tulli, Floriana (ftulli@uidaho.edu)" userId="a77e8377-9712-4e77-8183-53832fa48718" providerId="ADAL" clId="{B7BD512E-8241-0D42-BBD3-D1870CFAC7A7}" dt="2022-03-27T22:33:52.787" v="0" actId="2696"/>
        <pc:sldMkLst>
          <pc:docMk/>
          <pc:sldMk cId="2639069052" sldId="257"/>
        </pc:sldMkLst>
      </pc:sldChg>
      <pc:sldChg chg="del">
        <pc:chgData name="Tulli, Floriana (ftulli@uidaho.edu)" userId="a77e8377-9712-4e77-8183-53832fa48718" providerId="ADAL" clId="{B7BD512E-8241-0D42-BBD3-D1870CFAC7A7}" dt="2022-03-27T22:33:52.787" v="0" actId="2696"/>
        <pc:sldMkLst>
          <pc:docMk/>
          <pc:sldMk cId="270011096" sldId="258"/>
        </pc:sldMkLst>
      </pc:sldChg>
      <pc:sldChg chg="del">
        <pc:chgData name="Tulli, Floriana (ftulli@uidaho.edu)" userId="a77e8377-9712-4e77-8183-53832fa48718" providerId="ADAL" clId="{B7BD512E-8241-0D42-BBD3-D1870CFAC7A7}" dt="2022-03-27T22:33:58.038" v="1" actId="2696"/>
        <pc:sldMkLst>
          <pc:docMk/>
          <pc:sldMk cId="333577271" sldId="260"/>
        </pc:sldMkLst>
      </pc:sldChg>
      <pc:sldChg chg="del">
        <pc:chgData name="Tulli, Floriana (ftulli@uidaho.edu)" userId="a77e8377-9712-4e77-8183-53832fa48718" providerId="ADAL" clId="{B7BD512E-8241-0D42-BBD3-D1870CFAC7A7}" dt="2022-03-27T22:33:58.038" v="1" actId="2696"/>
        <pc:sldMkLst>
          <pc:docMk/>
          <pc:sldMk cId="1612290621" sldId="261"/>
        </pc:sldMkLst>
      </pc:sldChg>
      <pc:sldChg chg="del">
        <pc:chgData name="Tulli, Floriana (ftulli@uidaho.edu)" userId="a77e8377-9712-4e77-8183-53832fa48718" providerId="ADAL" clId="{B7BD512E-8241-0D42-BBD3-D1870CFAC7A7}" dt="2022-03-27T22:33:58.038" v="1" actId="2696"/>
        <pc:sldMkLst>
          <pc:docMk/>
          <pc:sldMk cId="2243240698" sldId="262"/>
        </pc:sldMkLst>
      </pc:sldChg>
      <pc:sldChg chg="del">
        <pc:chgData name="Tulli, Floriana (ftulli@uidaho.edu)" userId="a77e8377-9712-4e77-8183-53832fa48718" providerId="ADAL" clId="{B7BD512E-8241-0D42-BBD3-D1870CFAC7A7}" dt="2022-03-27T22:33:52.787" v="0" actId="2696"/>
        <pc:sldMkLst>
          <pc:docMk/>
          <pc:sldMk cId="641796464" sldId="263"/>
        </pc:sldMkLst>
      </pc:sldChg>
      <pc:sldChg chg="del">
        <pc:chgData name="Tulli, Floriana (ftulli@uidaho.edu)" userId="a77e8377-9712-4e77-8183-53832fa48718" providerId="ADAL" clId="{B7BD512E-8241-0D42-BBD3-D1870CFAC7A7}" dt="2022-03-27T22:33:58.038" v="1" actId="2696"/>
        <pc:sldMkLst>
          <pc:docMk/>
          <pc:sldMk cId="2187412044" sldId="264"/>
        </pc:sldMkLst>
      </pc:sldChg>
      <pc:sldChg chg="del">
        <pc:chgData name="Tulli, Floriana (ftulli@uidaho.edu)" userId="a77e8377-9712-4e77-8183-53832fa48718" providerId="ADAL" clId="{B7BD512E-8241-0D42-BBD3-D1870CFAC7A7}" dt="2022-03-27T22:33:52.787" v="0" actId="2696"/>
        <pc:sldMkLst>
          <pc:docMk/>
          <pc:sldMk cId="2025175691" sldId="265"/>
        </pc:sldMkLst>
      </pc:sldChg>
      <pc:sldChg chg="del">
        <pc:chgData name="Tulli, Floriana (ftulli@uidaho.edu)" userId="a77e8377-9712-4e77-8183-53832fa48718" providerId="ADAL" clId="{B7BD512E-8241-0D42-BBD3-D1870CFAC7A7}" dt="2022-03-27T22:33:58.038" v="1" actId="2696"/>
        <pc:sldMkLst>
          <pc:docMk/>
          <pc:sldMk cId="3585058193" sldId="275"/>
        </pc:sldMkLst>
      </pc:sldChg>
      <pc:sldChg chg="del">
        <pc:chgData name="Tulli, Floriana (ftulli@uidaho.edu)" userId="a77e8377-9712-4e77-8183-53832fa48718" providerId="ADAL" clId="{B7BD512E-8241-0D42-BBD3-D1870CFAC7A7}" dt="2022-03-27T22:33:58.038" v="1" actId="2696"/>
        <pc:sldMkLst>
          <pc:docMk/>
          <pc:sldMk cId="3779711267" sldId="276"/>
        </pc:sldMkLst>
      </pc:sldChg>
      <pc:sldChg chg="del">
        <pc:chgData name="Tulli, Floriana (ftulli@uidaho.edu)" userId="a77e8377-9712-4e77-8183-53832fa48718" providerId="ADAL" clId="{B7BD512E-8241-0D42-BBD3-D1870CFAC7A7}" dt="2022-03-27T22:33:52.787" v="0" actId="2696"/>
        <pc:sldMkLst>
          <pc:docMk/>
          <pc:sldMk cId="394084616" sldId="278"/>
        </pc:sldMkLst>
      </pc:sldChg>
      <pc:sldChg chg="del">
        <pc:chgData name="Tulli, Floriana (ftulli@uidaho.edu)" userId="a77e8377-9712-4e77-8183-53832fa48718" providerId="ADAL" clId="{B7BD512E-8241-0D42-BBD3-D1870CFAC7A7}" dt="2022-03-27T22:33:52.787" v="0" actId="2696"/>
        <pc:sldMkLst>
          <pc:docMk/>
          <pc:sldMk cId="2396689062" sldId="279"/>
        </pc:sldMkLst>
      </pc:sldChg>
      <pc:sldChg chg="del">
        <pc:chgData name="Tulli, Floriana (ftulli@uidaho.edu)" userId="a77e8377-9712-4e77-8183-53832fa48718" providerId="ADAL" clId="{B7BD512E-8241-0D42-BBD3-D1870CFAC7A7}" dt="2022-03-27T22:33:58.038" v="1" actId="2696"/>
        <pc:sldMkLst>
          <pc:docMk/>
          <pc:sldMk cId="4023852122" sldId="280"/>
        </pc:sldMkLst>
      </pc:sldChg>
      <pc:sldChg chg="del">
        <pc:chgData name="Tulli, Floriana (ftulli@uidaho.edu)" userId="a77e8377-9712-4e77-8183-53832fa48718" providerId="ADAL" clId="{B7BD512E-8241-0D42-BBD3-D1870CFAC7A7}" dt="2022-03-27T22:33:58.038" v="1" actId="2696"/>
        <pc:sldMkLst>
          <pc:docMk/>
          <pc:sldMk cId="3534557908" sldId="282"/>
        </pc:sldMkLst>
      </pc:sldChg>
    </pc:docChg>
  </pc:docChgLst>
  <pc:docChgLst>
    <pc:chgData name="Tulli, Floriana (ftulli@uidaho.edu)" userId="a77e8377-9712-4e77-8183-53832fa48718" providerId="ADAL" clId="{5E75738A-387B-1F45-A09F-6867547CFC3B}"/>
    <pc:docChg chg="undo custSel addSld delSld modSld sldOrd">
      <pc:chgData name="Tulli, Floriana (ftulli@uidaho.edu)" userId="a77e8377-9712-4e77-8183-53832fa48718" providerId="ADAL" clId="{5E75738A-387B-1F45-A09F-6867547CFC3B}" dt="2022-03-27T22:16:59.770" v="6458"/>
      <pc:docMkLst>
        <pc:docMk/>
      </pc:docMkLst>
      <pc:sldChg chg="addSp delSp modSp mod modTransition delAnim modAnim">
        <pc:chgData name="Tulli, Floriana (ftulli@uidaho.edu)" userId="a77e8377-9712-4e77-8183-53832fa48718" providerId="ADAL" clId="{5E75738A-387B-1F45-A09F-6867547CFC3B}" dt="2022-03-27T20:15:35.345" v="388"/>
        <pc:sldMkLst>
          <pc:docMk/>
          <pc:sldMk cId="368533414" sldId="256"/>
        </pc:sldMkLst>
        <pc:spChg chg="mod">
          <ac:chgData name="Tulli, Floriana (ftulli@uidaho.edu)" userId="a77e8377-9712-4e77-8183-53832fa48718" providerId="ADAL" clId="{5E75738A-387B-1F45-A09F-6867547CFC3B}" dt="2022-03-27T18:35:49.467" v="177" actId="1076"/>
          <ac:spMkLst>
            <pc:docMk/>
            <pc:sldMk cId="368533414" sldId="256"/>
            <ac:spMk id="2" creationId="{6F8A79DE-D5DE-B643-BAEA-E03E8FF8D10B}"/>
          </ac:spMkLst>
        </pc:spChg>
        <pc:spChg chg="mod">
          <ac:chgData name="Tulli, Floriana (ftulli@uidaho.edu)" userId="a77e8377-9712-4e77-8183-53832fa48718" providerId="ADAL" clId="{5E75738A-387B-1F45-A09F-6867547CFC3B}" dt="2022-03-27T18:35:45.483" v="176" actId="1076"/>
          <ac:spMkLst>
            <pc:docMk/>
            <pc:sldMk cId="368533414" sldId="256"/>
            <ac:spMk id="3" creationId="{A8E43872-788F-CE42-8D55-501A9E906A7A}"/>
          </ac:spMkLst>
        </pc:spChg>
        <pc:picChg chg="add del mod">
          <ac:chgData name="Tulli, Floriana (ftulli@uidaho.edu)" userId="a77e8377-9712-4e77-8183-53832fa48718" providerId="ADAL" clId="{5E75738A-387B-1F45-A09F-6867547CFC3B}" dt="2022-03-27T18:56:20.634" v="365" actId="478"/>
          <ac:picMkLst>
            <pc:docMk/>
            <pc:sldMk cId="368533414" sldId="256"/>
            <ac:picMk id="5" creationId="{80FA08D5-A203-E941-86DF-26B92BA4EEAB}"/>
          </ac:picMkLst>
        </pc:picChg>
        <pc:picChg chg="add del mod">
          <ac:chgData name="Tulli, Floriana (ftulli@uidaho.edu)" userId="a77e8377-9712-4e77-8183-53832fa48718" providerId="ADAL" clId="{5E75738A-387B-1F45-A09F-6867547CFC3B}" dt="2022-03-27T18:57:26.704" v="367"/>
          <ac:picMkLst>
            <pc:docMk/>
            <pc:sldMk cId="368533414" sldId="256"/>
            <ac:picMk id="6" creationId="{5C6B0E46-4DBB-FF49-A674-41E4658523B4}"/>
          </ac:picMkLst>
        </pc:picChg>
        <pc:picChg chg="add del mod">
          <ac:chgData name="Tulli, Floriana (ftulli@uidaho.edu)" userId="a77e8377-9712-4e77-8183-53832fa48718" providerId="ADAL" clId="{5E75738A-387B-1F45-A09F-6867547CFC3B}" dt="2022-03-27T19:08:53.966" v="379"/>
          <ac:picMkLst>
            <pc:docMk/>
            <pc:sldMk cId="368533414" sldId="256"/>
            <ac:picMk id="7" creationId="{683937A6-CAAC-3041-8910-AA69B83F172C}"/>
          </ac:picMkLst>
        </pc:picChg>
        <pc:picChg chg="add del mod">
          <ac:chgData name="Tulli, Floriana (ftulli@uidaho.edu)" userId="a77e8377-9712-4e77-8183-53832fa48718" providerId="ADAL" clId="{5E75738A-387B-1F45-A09F-6867547CFC3B}" dt="2022-03-27T20:09:53.029" v="381"/>
          <ac:picMkLst>
            <pc:docMk/>
            <pc:sldMk cId="368533414" sldId="256"/>
            <ac:picMk id="8" creationId="{1B3E7E2A-EAA0-A84B-965A-9BB24A6F852E}"/>
          </ac:picMkLst>
        </pc:picChg>
        <pc:picChg chg="add del mod">
          <ac:chgData name="Tulli, Floriana (ftulli@uidaho.edu)" userId="a77e8377-9712-4e77-8183-53832fa48718" providerId="ADAL" clId="{5E75738A-387B-1F45-A09F-6867547CFC3B}" dt="2022-03-27T20:12:16.205" v="383"/>
          <ac:picMkLst>
            <pc:docMk/>
            <pc:sldMk cId="368533414" sldId="256"/>
            <ac:picMk id="10" creationId="{62039C33-5E2B-634A-BC4F-469A1601B44B}"/>
          </ac:picMkLst>
        </pc:picChg>
        <pc:picChg chg="add del mod">
          <ac:chgData name="Tulli, Floriana (ftulli@uidaho.edu)" userId="a77e8377-9712-4e77-8183-53832fa48718" providerId="ADAL" clId="{5E75738A-387B-1F45-A09F-6867547CFC3B}" dt="2022-03-27T20:12:49.988" v="385"/>
          <ac:picMkLst>
            <pc:docMk/>
            <pc:sldMk cId="368533414" sldId="256"/>
            <ac:picMk id="12" creationId="{C64F91F9-8F08-6243-B09E-25BCE1990DFC}"/>
          </ac:picMkLst>
        </pc:picChg>
        <pc:picChg chg="add del mod">
          <ac:chgData name="Tulli, Floriana (ftulli@uidaho.edu)" userId="a77e8377-9712-4e77-8183-53832fa48718" providerId="ADAL" clId="{5E75738A-387B-1F45-A09F-6867547CFC3B}" dt="2022-03-27T20:15:18.019" v="387"/>
          <ac:picMkLst>
            <pc:docMk/>
            <pc:sldMk cId="368533414" sldId="256"/>
            <ac:picMk id="14" creationId="{E4873F5A-2069-9C44-915F-F53C3C390F6B}"/>
          </ac:picMkLst>
        </pc:picChg>
        <pc:picChg chg="add mod">
          <ac:chgData name="Tulli, Floriana (ftulli@uidaho.edu)" userId="a77e8377-9712-4e77-8183-53832fa48718" providerId="ADAL" clId="{5E75738A-387B-1F45-A09F-6867547CFC3B}" dt="2022-03-27T20:15:35.345" v="388"/>
          <ac:picMkLst>
            <pc:docMk/>
            <pc:sldMk cId="368533414" sldId="256"/>
            <ac:picMk id="15" creationId="{DF80E723-3737-8E46-A3C6-8AF916361B2F}"/>
          </ac:picMkLst>
        </pc:picChg>
      </pc:sldChg>
      <pc:sldChg chg="addSp delSp modSp ord modTransition modAnim modNotesTx">
        <pc:chgData name="Tulli, Floriana (ftulli@uidaho.edu)" userId="a77e8377-9712-4e77-8183-53832fa48718" providerId="ADAL" clId="{5E75738A-387B-1F45-A09F-6867547CFC3B}" dt="2022-03-27T20:48:51.608" v="2874"/>
        <pc:sldMkLst>
          <pc:docMk/>
          <pc:sldMk cId="2639069052" sldId="257"/>
        </pc:sldMkLst>
        <pc:picChg chg="add del mod">
          <ac:chgData name="Tulli, Floriana (ftulli@uidaho.edu)" userId="a77e8377-9712-4e77-8183-53832fa48718" providerId="ADAL" clId="{5E75738A-387B-1F45-A09F-6867547CFC3B}" dt="2022-03-27T19:08:35.481" v="375"/>
          <ac:picMkLst>
            <pc:docMk/>
            <pc:sldMk cId="2639069052" sldId="257"/>
            <ac:picMk id="3" creationId="{75464816-AB0D-DD49-83EA-ECA2AC20CBA3}"/>
          </ac:picMkLst>
        </pc:picChg>
        <pc:picChg chg="add mod">
          <ac:chgData name="Tulli, Floriana (ftulli@uidaho.edu)" userId="a77e8377-9712-4e77-8183-53832fa48718" providerId="ADAL" clId="{5E75738A-387B-1F45-A09F-6867547CFC3B}" dt="2022-03-27T20:48:51.608" v="2874"/>
          <ac:picMkLst>
            <pc:docMk/>
            <pc:sldMk cId="2639069052" sldId="257"/>
            <ac:picMk id="5" creationId="{D0687FEC-5306-5F4E-8E80-806B0DBCD9F7}"/>
          </ac:picMkLst>
        </pc:picChg>
      </pc:sldChg>
      <pc:sldChg chg="addSp delSp modSp modTransition modAnim">
        <pc:chgData name="Tulli, Floriana (ftulli@uidaho.edu)" userId="a77e8377-9712-4e77-8183-53832fa48718" providerId="ADAL" clId="{5E75738A-387B-1F45-A09F-6867547CFC3B}" dt="2022-03-27T20:16:12.123" v="389"/>
        <pc:sldMkLst>
          <pc:docMk/>
          <pc:sldMk cId="270011096" sldId="258"/>
        </pc:sldMkLst>
        <pc:picChg chg="add del mod">
          <ac:chgData name="Tulli, Floriana (ftulli@uidaho.edu)" userId="a77e8377-9712-4e77-8183-53832fa48718" providerId="ADAL" clId="{5E75738A-387B-1F45-A09F-6867547CFC3B}" dt="2022-03-27T18:59:17.595" v="370"/>
          <ac:picMkLst>
            <pc:docMk/>
            <pc:sldMk cId="270011096" sldId="258"/>
            <ac:picMk id="3" creationId="{BAC5055B-E57E-2641-869F-633F57D266FA}"/>
          </ac:picMkLst>
        </pc:picChg>
        <pc:picChg chg="add del mod">
          <ac:chgData name="Tulli, Floriana (ftulli@uidaho.edu)" userId="a77e8377-9712-4e77-8183-53832fa48718" providerId="ADAL" clId="{5E75738A-387B-1F45-A09F-6867547CFC3B}" dt="2022-03-27T19:08:48.724" v="378"/>
          <ac:picMkLst>
            <pc:docMk/>
            <pc:sldMk cId="270011096" sldId="258"/>
            <ac:picMk id="5" creationId="{5A61FF44-F03C-CA42-801F-3E427EC32E48}"/>
          </ac:picMkLst>
        </pc:picChg>
        <pc:picChg chg="add mod">
          <ac:chgData name="Tulli, Floriana (ftulli@uidaho.edu)" userId="a77e8377-9712-4e77-8183-53832fa48718" providerId="ADAL" clId="{5E75738A-387B-1F45-A09F-6867547CFC3B}" dt="2022-03-27T20:16:12.123" v="389"/>
          <ac:picMkLst>
            <pc:docMk/>
            <pc:sldMk cId="270011096" sldId="258"/>
            <ac:picMk id="6" creationId="{EF0C02C1-90C9-D348-9643-1B0CA02EC502}"/>
          </ac:picMkLst>
        </pc:picChg>
      </pc:sldChg>
      <pc:sldChg chg="addSp modSp ord">
        <pc:chgData name="Tulli, Floriana (ftulli@uidaho.edu)" userId="a77e8377-9712-4e77-8183-53832fa48718" providerId="ADAL" clId="{5E75738A-387B-1F45-A09F-6867547CFC3B}" dt="2022-03-27T21:05:42.297" v="3197"/>
        <pc:sldMkLst>
          <pc:docMk/>
          <pc:sldMk cId="3582056813" sldId="259"/>
        </pc:sldMkLst>
        <pc:picChg chg="add mod">
          <ac:chgData name="Tulli, Floriana (ftulli@uidaho.edu)" userId="a77e8377-9712-4e77-8183-53832fa48718" providerId="ADAL" clId="{5E75738A-387B-1F45-A09F-6867547CFC3B}" dt="2022-03-27T21:05:42.297" v="3197"/>
          <ac:picMkLst>
            <pc:docMk/>
            <pc:sldMk cId="3582056813" sldId="259"/>
            <ac:picMk id="4" creationId="{B6D00644-D88D-BD44-89BF-69B72FFE7253}"/>
          </ac:picMkLst>
        </pc:picChg>
      </pc:sldChg>
      <pc:sldChg chg="addSp modSp">
        <pc:chgData name="Tulli, Floriana (ftulli@uidaho.edu)" userId="a77e8377-9712-4e77-8183-53832fa48718" providerId="ADAL" clId="{5E75738A-387B-1F45-A09F-6867547CFC3B}" dt="2022-03-27T21:58:16.600" v="5788"/>
        <pc:sldMkLst>
          <pc:docMk/>
          <pc:sldMk cId="333577271" sldId="260"/>
        </pc:sldMkLst>
        <pc:picChg chg="add mod">
          <ac:chgData name="Tulli, Floriana (ftulli@uidaho.edu)" userId="a77e8377-9712-4e77-8183-53832fa48718" providerId="ADAL" clId="{5E75738A-387B-1F45-A09F-6867547CFC3B}" dt="2022-03-27T21:58:16.600" v="5788"/>
          <ac:picMkLst>
            <pc:docMk/>
            <pc:sldMk cId="333577271" sldId="260"/>
            <ac:picMk id="3" creationId="{DBD58B17-0C0E-D34F-AC8B-E664B08A75D7}"/>
          </ac:picMkLst>
        </pc:picChg>
      </pc:sldChg>
      <pc:sldChg chg="addSp delSp modSp modTransition modAnim">
        <pc:chgData name="Tulli, Floriana (ftulli@uidaho.edu)" userId="a77e8377-9712-4e77-8183-53832fa48718" providerId="ADAL" clId="{5E75738A-387B-1F45-A09F-6867547CFC3B}" dt="2022-03-27T21:59:17.466" v="5791"/>
        <pc:sldMkLst>
          <pc:docMk/>
          <pc:sldMk cId="1612290621" sldId="261"/>
        </pc:sldMkLst>
        <pc:picChg chg="add del mod">
          <ac:chgData name="Tulli, Floriana (ftulli@uidaho.edu)" userId="a77e8377-9712-4e77-8183-53832fa48718" providerId="ADAL" clId="{5E75738A-387B-1F45-A09F-6867547CFC3B}" dt="2022-03-27T21:58:35.289" v="5790"/>
          <ac:picMkLst>
            <pc:docMk/>
            <pc:sldMk cId="1612290621" sldId="261"/>
            <ac:picMk id="2" creationId="{78F4C967-3872-B442-8AF3-5EC0B7B64551}"/>
          </ac:picMkLst>
        </pc:picChg>
        <pc:picChg chg="add mod">
          <ac:chgData name="Tulli, Floriana (ftulli@uidaho.edu)" userId="a77e8377-9712-4e77-8183-53832fa48718" providerId="ADAL" clId="{5E75738A-387B-1F45-A09F-6867547CFC3B}" dt="2022-03-27T21:59:17.466" v="5791"/>
          <ac:picMkLst>
            <pc:docMk/>
            <pc:sldMk cId="1612290621" sldId="261"/>
            <ac:picMk id="3" creationId="{C6679637-5CC3-0040-BD5F-2961F7B205AD}"/>
          </ac:picMkLst>
        </pc:picChg>
      </pc:sldChg>
      <pc:sldChg chg="addSp modSp">
        <pc:chgData name="Tulli, Floriana (ftulli@uidaho.edu)" userId="a77e8377-9712-4e77-8183-53832fa48718" providerId="ADAL" clId="{5E75738A-387B-1F45-A09F-6867547CFC3B}" dt="2022-03-27T22:00:32.756" v="5792"/>
        <pc:sldMkLst>
          <pc:docMk/>
          <pc:sldMk cId="2243240698" sldId="262"/>
        </pc:sldMkLst>
        <pc:picChg chg="add mod">
          <ac:chgData name="Tulli, Floriana (ftulli@uidaho.edu)" userId="a77e8377-9712-4e77-8183-53832fa48718" providerId="ADAL" clId="{5E75738A-387B-1F45-A09F-6867547CFC3B}" dt="2022-03-27T22:00:32.756" v="5792"/>
          <ac:picMkLst>
            <pc:docMk/>
            <pc:sldMk cId="2243240698" sldId="262"/>
            <ac:picMk id="2" creationId="{8B05C39B-305C-6345-BBC2-6066FEF57751}"/>
          </ac:picMkLst>
        </pc:picChg>
      </pc:sldChg>
      <pc:sldChg chg="addSp delSp modSp ord modTransition modAnim">
        <pc:chgData name="Tulli, Floriana (ftulli@uidaho.edu)" userId="a77e8377-9712-4e77-8183-53832fa48718" providerId="ADAL" clId="{5E75738A-387B-1F45-A09F-6867547CFC3B}" dt="2022-03-27T20:50:49.640" v="2877"/>
        <pc:sldMkLst>
          <pc:docMk/>
          <pc:sldMk cId="641796464" sldId="263"/>
        </pc:sldMkLst>
        <pc:picChg chg="add del mod">
          <ac:chgData name="Tulli, Floriana (ftulli@uidaho.edu)" userId="a77e8377-9712-4e77-8183-53832fa48718" providerId="ADAL" clId="{5E75738A-387B-1F45-A09F-6867547CFC3B}" dt="2022-03-27T20:50:37.651" v="2876"/>
          <ac:picMkLst>
            <pc:docMk/>
            <pc:sldMk cId="641796464" sldId="263"/>
            <ac:picMk id="3" creationId="{50AFAF1F-665A-2243-9828-5ADC8E2B7601}"/>
          </ac:picMkLst>
        </pc:picChg>
        <pc:picChg chg="add mod">
          <ac:chgData name="Tulli, Floriana (ftulli@uidaho.edu)" userId="a77e8377-9712-4e77-8183-53832fa48718" providerId="ADAL" clId="{5E75738A-387B-1F45-A09F-6867547CFC3B}" dt="2022-03-27T20:50:49.640" v="2877"/>
          <ac:picMkLst>
            <pc:docMk/>
            <pc:sldMk cId="641796464" sldId="263"/>
            <ac:picMk id="4" creationId="{64A234D2-59F6-4D4D-A511-1273614AC2A3}"/>
          </ac:picMkLst>
        </pc:picChg>
      </pc:sldChg>
      <pc:sldChg chg="addSp delSp modSp ord modTransition modAnim">
        <pc:chgData name="Tulli, Floriana (ftulli@uidaho.edu)" userId="a77e8377-9712-4e77-8183-53832fa48718" providerId="ADAL" clId="{5E75738A-387B-1F45-A09F-6867547CFC3B}" dt="2022-03-27T22:06:26.799" v="5800"/>
        <pc:sldMkLst>
          <pc:docMk/>
          <pc:sldMk cId="2187412044" sldId="264"/>
        </pc:sldMkLst>
        <pc:picChg chg="add del mod">
          <ac:chgData name="Tulli, Floriana (ftulli@uidaho.edu)" userId="a77e8377-9712-4e77-8183-53832fa48718" providerId="ADAL" clId="{5E75738A-387B-1F45-A09F-6867547CFC3B}" dt="2022-03-27T22:01:56.945" v="5795"/>
          <ac:picMkLst>
            <pc:docMk/>
            <pc:sldMk cId="2187412044" sldId="264"/>
            <ac:picMk id="4" creationId="{D16603E1-CEC7-6540-A362-FC094BE5F28F}"/>
          </ac:picMkLst>
        </pc:picChg>
        <pc:picChg chg="add del mod">
          <ac:chgData name="Tulli, Floriana (ftulli@uidaho.edu)" userId="a77e8377-9712-4e77-8183-53832fa48718" providerId="ADAL" clId="{5E75738A-387B-1F45-A09F-6867547CFC3B}" dt="2022-03-27T22:03:38.579" v="5797"/>
          <ac:picMkLst>
            <pc:docMk/>
            <pc:sldMk cId="2187412044" sldId="264"/>
            <ac:picMk id="6" creationId="{87D518F0-20D6-5545-A06A-EC915BF7D8D2}"/>
          </ac:picMkLst>
        </pc:picChg>
        <pc:picChg chg="add del mod">
          <ac:chgData name="Tulli, Floriana (ftulli@uidaho.edu)" userId="a77e8377-9712-4e77-8183-53832fa48718" providerId="ADAL" clId="{5E75738A-387B-1F45-A09F-6867547CFC3B}" dt="2022-03-27T22:05:16.336" v="5799"/>
          <ac:picMkLst>
            <pc:docMk/>
            <pc:sldMk cId="2187412044" sldId="264"/>
            <ac:picMk id="7" creationId="{DC59BCDA-109D-284F-86AC-E64E1D3B37E7}"/>
          </ac:picMkLst>
        </pc:picChg>
        <pc:picChg chg="add mod">
          <ac:chgData name="Tulli, Floriana (ftulli@uidaho.edu)" userId="a77e8377-9712-4e77-8183-53832fa48718" providerId="ADAL" clId="{5E75738A-387B-1F45-A09F-6867547CFC3B}" dt="2022-03-27T22:06:26.799" v="5800"/>
          <ac:picMkLst>
            <pc:docMk/>
            <pc:sldMk cId="2187412044" sldId="264"/>
            <ac:picMk id="8" creationId="{8632DBD5-8018-3D49-B538-EE7347CAFBF6}"/>
          </ac:picMkLst>
        </pc:picChg>
      </pc:sldChg>
      <pc:sldChg chg="addSp delSp modSp mod ord modTransition modAnim">
        <pc:chgData name="Tulli, Floriana (ftulli@uidaho.edu)" userId="a77e8377-9712-4e77-8183-53832fa48718" providerId="ADAL" clId="{5E75738A-387B-1F45-A09F-6867547CFC3B}" dt="2022-03-27T20:57:18.232" v="2884"/>
        <pc:sldMkLst>
          <pc:docMk/>
          <pc:sldMk cId="2025175691" sldId="265"/>
        </pc:sldMkLst>
        <pc:spChg chg="mod">
          <ac:chgData name="Tulli, Floriana (ftulli@uidaho.edu)" userId="a77e8377-9712-4e77-8183-53832fa48718" providerId="ADAL" clId="{5E75738A-387B-1F45-A09F-6867547CFC3B}" dt="2022-03-27T18:32:10.561" v="157" actId="207"/>
          <ac:spMkLst>
            <pc:docMk/>
            <pc:sldMk cId="2025175691" sldId="265"/>
            <ac:spMk id="4" creationId="{168FD4E8-9AD3-4642-A5F1-587C26B36526}"/>
          </ac:spMkLst>
        </pc:spChg>
        <pc:spChg chg="mod">
          <ac:chgData name="Tulli, Floriana (ftulli@uidaho.edu)" userId="a77e8377-9712-4e77-8183-53832fa48718" providerId="ADAL" clId="{5E75738A-387B-1F45-A09F-6867547CFC3B}" dt="2022-03-27T18:32:13.407" v="158" actId="207"/>
          <ac:spMkLst>
            <pc:docMk/>
            <pc:sldMk cId="2025175691" sldId="265"/>
            <ac:spMk id="6" creationId="{BA922818-FECD-4242-B130-2A9A14E36F9B}"/>
          </ac:spMkLst>
        </pc:spChg>
        <pc:spChg chg="mod">
          <ac:chgData name="Tulli, Floriana (ftulli@uidaho.edu)" userId="a77e8377-9712-4e77-8183-53832fa48718" providerId="ADAL" clId="{5E75738A-387B-1F45-A09F-6867547CFC3B}" dt="2022-03-27T18:32:16.593" v="159" actId="207"/>
          <ac:spMkLst>
            <pc:docMk/>
            <pc:sldMk cId="2025175691" sldId="265"/>
            <ac:spMk id="7" creationId="{CE009908-E0A7-174C-B830-05876FA6FB78}"/>
          </ac:spMkLst>
        </pc:spChg>
        <pc:spChg chg="mod">
          <ac:chgData name="Tulli, Floriana (ftulli@uidaho.edu)" userId="a77e8377-9712-4e77-8183-53832fa48718" providerId="ADAL" clId="{5E75738A-387B-1F45-A09F-6867547CFC3B}" dt="2022-03-27T18:32:19.728" v="160" actId="207"/>
          <ac:spMkLst>
            <pc:docMk/>
            <pc:sldMk cId="2025175691" sldId="265"/>
            <ac:spMk id="8" creationId="{571E0C79-4D02-534E-BA6E-7AF5328FF3EB}"/>
          </ac:spMkLst>
        </pc:spChg>
        <pc:picChg chg="add del mod">
          <ac:chgData name="Tulli, Floriana (ftulli@uidaho.edu)" userId="a77e8377-9712-4e77-8183-53832fa48718" providerId="ADAL" clId="{5E75738A-387B-1F45-A09F-6867547CFC3B}" dt="2022-03-27T20:51:35.123" v="2879"/>
          <ac:picMkLst>
            <pc:docMk/>
            <pc:sldMk cId="2025175691" sldId="265"/>
            <ac:picMk id="3" creationId="{CB44C126-59CF-C643-8CFE-7BA7FD41C788}"/>
          </ac:picMkLst>
        </pc:picChg>
        <pc:picChg chg="add del mod">
          <ac:chgData name="Tulli, Floriana (ftulli@uidaho.edu)" userId="a77e8377-9712-4e77-8183-53832fa48718" providerId="ADAL" clId="{5E75738A-387B-1F45-A09F-6867547CFC3B}" dt="2022-03-27T20:52:11.899" v="2881"/>
          <ac:picMkLst>
            <pc:docMk/>
            <pc:sldMk cId="2025175691" sldId="265"/>
            <ac:picMk id="5" creationId="{1E41B74A-46B0-F047-899B-11C026234D2F}"/>
          </ac:picMkLst>
        </pc:picChg>
        <pc:picChg chg="add del mod">
          <ac:chgData name="Tulli, Floriana (ftulli@uidaho.edu)" userId="a77e8377-9712-4e77-8183-53832fa48718" providerId="ADAL" clId="{5E75738A-387B-1F45-A09F-6867547CFC3B}" dt="2022-03-27T20:55:31.561" v="2883"/>
          <ac:picMkLst>
            <pc:docMk/>
            <pc:sldMk cId="2025175691" sldId="265"/>
            <ac:picMk id="12" creationId="{FE3D7CAD-C641-B343-B58E-2BCFE3D4D965}"/>
          </ac:picMkLst>
        </pc:picChg>
        <pc:picChg chg="add mod">
          <ac:chgData name="Tulli, Floriana (ftulli@uidaho.edu)" userId="a77e8377-9712-4e77-8183-53832fa48718" providerId="ADAL" clId="{5E75738A-387B-1F45-A09F-6867547CFC3B}" dt="2022-03-27T20:57:18.232" v="2884"/>
          <ac:picMkLst>
            <pc:docMk/>
            <pc:sldMk cId="2025175691" sldId="265"/>
            <ac:picMk id="13" creationId="{A481957C-0D0C-AC41-BB8A-CDD25B191EA6}"/>
          </ac:picMkLst>
        </pc:picChg>
      </pc:sldChg>
      <pc:sldChg chg="addSp delSp modSp ord modTransition modAnim modNotesTx">
        <pc:chgData name="Tulli, Floriana (ftulli@uidaho.edu)" userId="a77e8377-9712-4e77-8183-53832fa48718" providerId="ADAL" clId="{5E75738A-387B-1F45-A09F-6867547CFC3B}" dt="2022-03-27T21:20:51.296" v="4289"/>
        <pc:sldMkLst>
          <pc:docMk/>
          <pc:sldMk cId="1985497096" sldId="267"/>
        </pc:sldMkLst>
        <pc:picChg chg="add del mod">
          <ac:chgData name="Tulli, Floriana (ftulli@uidaho.edu)" userId="a77e8377-9712-4e77-8183-53832fa48718" providerId="ADAL" clId="{5E75738A-387B-1F45-A09F-6867547CFC3B}" dt="2022-03-27T21:09:06.876" v="3199"/>
          <ac:picMkLst>
            <pc:docMk/>
            <pc:sldMk cId="1985497096" sldId="267"/>
            <ac:picMk id="3" creationId="{943427B1-0F24-994B-B086-41587E4745B7}"/>
          </ac:picMkLst>
        </pc:picChg>
        <pc:picChg chg="add del mod">
          <ac:chgData name="Tulli, Floriana (ftulli@uidaho.edu)" userId="a77e8377-9712-4e77-8183-53832fa48718" providerId="ADAL" clId="{5E75738A-387B-1F45-A09F-6867547CFC3B}" dt="2022-03-27T21:17:41.013" v="4286"/>
          <ac:picMkLst>
            <pc:docMk/>
            <pc:sldMk cId="1985497096" sldId="267"/>
            <ac:picMk id="4" creationId="{A3B0621F-78FA-5842-8967-3C8E889F28B0}"/>
          </ac:picMkLst>
        </pc:picChg>
        <pc:picChg chg="add del mod">
          <ac:chgData name="Tulli, Floriana (ftulli@uidaho.edu)" userId="a77e8377-9712-4e77-8183-53832fa48718" providerId="ADAL" clId="{5E75738A-387B-1F45-A09F-6867547CFC3B}" dt="2022-03-27T21:19:39.404" v="4288"/>
          <ac:picMkLst>
            <pc:docMk/>
            <pc:sldMk cId="1985497096" sldId="267"/>
            <ac:picMk id="7" creationId="{1F66B7A7-9E78-F846-9D90-A9ECE3890300}"/>
          </ac:picMkLst>
        </pc:picChg>
        <pc:picChg chg="add mod">
          <ac:chgData name="Tulli, Floriana (ftulli@uidaho.edu)" userId="a77e8377-9712-4e77-8183-53832fa48718" providerId="ADAL" clId="{5E75738A-387B-1F45-A09F-6867547CFC3B}" dt="2022-03-27T21:20:51.296" v="4289"/>
          <ac:picMkLst>
            <pc:docMk/>
            <pc:sldMk cId="1985497096" sldId="267"/>
            <ac:picMk id="8" creationId="{185E77DD-52F1-E241-B5BC-674955F823C5}"/>
          </ac:picMkLst>
        </pc:picChg>
      </pc:sldChg>
      <pc:sldChg chg="addSp delSp modSp ord modTransition modAnim">
        <pc:chgData name="Tulli, Floriana (ftulli@uidaho.edu)" userId="a77e8377-9712-4e77-8183-53832fa48718" providerId="ADAL" clId="{5E75738A-387B-1F45-A09F-6867547CFC3B}" dt="2022-03-27T21:25:43.773" v="4304"/>
        <pc:sldMkLst>
          <pc:docMk/>
          <pc:sldMk cId="2401471594" sldId="268"/>
        </pc:sldMkLst>
        <pc:picChg chg="add del mod">
          <ac:chgData name="Tulli, Floriana (ftulli@uidaho.edu)" userId="a77e8377-9712-4e77-8183-53832fa48718" providerId="ADAL" clId="{5E75738A-387B-1F45-A09F-6867547CFC3B}" dt="2022-03-27T21:22:21.137" v="4291"/>
          <ac:picMkLst>
            <pc:docMk/>
            <pc:sldMk cId="2401471594" sldId="268"/>
            <ac:picMk id="3" creationId="{88EE2B3A-42F8-1A44-A398-110C937A11E7}"/>
          </ac:picMkLst>
        </pc:picChg>
        <pc:picChg chg="add del mod">
          <ac:chgData name="Tulli, Floriana (ftulli@uidaho.edu)" userId="a77e8377-9712-4e77-8183-53832fa48718" providerId="ADAL" clId="{5E75738A-387B-1F45-A09F-6867547CFC3B}" dt="2022-03-27T21:22:36.041" v="4293"/>
          <ac:picMkLst>
            <pc:docMk/>
            <pc:sldMk cId="2401471594" sldId="268"/>
            <ac:picMk id="4" creationId="{7B29D830-8A91-FD47-9C7D-8F842242E9D5}"/>
          </ac:picMkLst>
        </pc:picChg>
        <pc:picChg chg="add del mod">
          <ac:chgData name="Tulli, Floriana (ftulli@uidaho.edu)" userId="a77e8377-9712-4e77-8183-53832fa48718" providerId="ADAL" clId="{5E75738A-387B-1F45-A09F-6867547CFC3B}" dt="2022-03-27T21:22:56.269" v="4295"/>
          <ac:picMkLst>
            <pc:docMk/>
            <pc:sldMk cId="2401471594" sldId="268"/>
            <ac:picMk id="5" creationId="{71152999-F654-0441-BB71-D6CDC19F9735}"/>
          </ac:picMkLst>
        </pc:picChg>
        <pc:picChg chg="add del mod">
          <ac:chgData name="Tulli, Floriana (ftulli@uidaho.edu)" userId="a77e8377-9712-4e77-8183-53832fa48718" providerId="ADAL" clId="{5E75738A-387B-1F45-A09F-6867547CFC3B}" dt="2022-03-27T21:23:29.342" v="4297"/>
          <ac:picMkLst>
            <pc:docMk/>
            <pc:sldMk cId="2401471594" sldId="268"/>
            <ac:picMk id="6" creationId="{3D523D1E-89E0-1542-BBE6-C126D44380A2}"/>
          </ac:picMkLst>
        </pc:picChg>
        <pc:picChg chg="add del mod">
          <ac:chgData name="Tulli, Floriana (ftulli@uidaho.edu)" userId="a77e8377-9712-4e77-8183-53832fa48718" providerId="ADAL" clId="{5E75738A-387B-1F45-A09F-6867547CFC3B}" dt="2022-03-27T21:24:03.609" v="4299"/>
          <ac:picMkLst>
            <pc:docMk/>
            <pc:sldMk cId="2401471594" sldId="268"/>
            <ac:picMk id="7" creationId="{B52EE057-CB02-3E43-877E-A20E25E20AC7}"/>
          </ac:picMkLst>
        </pc:picChg>
        <pc:picChg chg="add del mod">
          <ac:chgData name="Tulli, Floriana (ftulli@uidaho.edu)" userId="a77e8377-9712-4e77-8183-53832fa48718" providerId="ADAL" clId="{5E75738A-387B-1F45-A09F-6867547CFC3B}" dt="2022-03-27T21:24:48.034" v="4301"/>
          <ac:picMkLst>
            <pc:docMk/>
            <pc:sldMk cId="2401471594" sldId="268"/>
            <ac:picMk id="8" creationId="{2BAD4B75-5D91-F844-ADE0-9E49DC0D1AF9}"/>
          </ac:picMkLst>
        </pc:picChg>
        <pc:picChg chg="add del mod">
          <ac:chgData name="Tulli, Floriana (ftulli@uidaho.edu)" userId="a77e8377-9712-4e77-8183-53832fa48718" providerId="ADAL" clId="{5E75738A-387B-1F45-A09F-6867547CFC3B}" dt="2022-03-27T21:25:22.514" v="4303"/>
          <ac:picMkLst>
            <pc:docMk/>
            <pc:sldMk cId="2401471594" sldId="268"/>
            <ac:picMk id="9" creationId="{EFB56FBE-E69C-0F41-919C-A65ED61B3600}"/>
          </ac:picMkLst>
        </pc:picChg>
        <pc:picChg chg="add mod">
          <ac:chgData name="Tulli, Floriana (ftulli@uidaho.edu)" userId="a77e8377-9712-4e77-8183-53832fa48718" providerId="ADAL" clId="{5E75738A-387B-1F45-A09F-6867547CFC3B}" dt="2022-03-27T21:25:43.773" v="4304"/>
          <ac:picMkLst>
            <pc:docMk/>
            <pc:sldMk cId="2401471594" sldId="268"/>
            <ac:picMk id="10" creationId="{73AB5785-14EC-1249-953E-AAB7062D3000}"/>
          </ac:picMkLst>
        </pc:picChg>
      </pc:sldChg>
      <pc:sldChg chg="addSp delSp modSp ord modTransition modAnim modNotesTx">
        <pc:chgData name="Tulli, Floriana (ftulli@uidaho.edu)" userId="a77e8377-9712-4e77-8183-53832fa48718" providerId="ADAL" clId="{5E75738A-387B-1F45-A09F-6867547CFC3B}" dt="2022-03-27T21:36:29.351" v="5318"/>
        <pc:sldMkLst>
          <pc:docMk/>
          <pc:sldMk cId="2559042885" sldId="270"/>
        </pc:sldMkLst>
        <pc:picChg chg="add del mod">
          <ac:chgData name="Tulli, Floriana (ftulli@uidaho.edu)" userId="a77e8377-9712-4e77-8183-53832fa48718" providerId="ADAL" clId="{5E75738A-387B-1F45-A09F-6867547CFC3B}" dt="2022-03-27T21:26:30.658" v="4306"/>
          <ac:picMkLst>
            <pc:docMk/>
            <pc:sldMk cId="2559042885" sldId="270"/>
            <ac:picMk id="2" creationId="{FDBE7EC4-3AC6-1A4F-9ACE-F2C403598DF0}"/>
          </ac:picMkLst>
        </pc:picChg>
        <pc:picChg chg="add del mod">
          <ac:chgData name="Tulli, Floriana (ftulli@uidaho.edu)" userId="a77e8377-9712-4e77-8183-53832fa48718" providerId="ADAL" clId="{5E75738A-387B-1F45-A09F-6867547CFC3B}" dt="2022-03-27T21:27:49.284" v="4308"/>
          <ac:picMkLst>
            <pc:docMk/>
            <pc:sldMk cId="2559042885" sldId="270"/>
            <ac:picMk id="4" creationId="{9DEA8503-65B3-9240-94B2-04D2ED657AD5}"/>
          </ac:picMkLst>
        </pc:picChg>
        <pc:picChg chg="add del mod">
          <ac:chgData name="Tulli, Floriana (ftulli@uidaho.edu)" userId="a77e8377-9712-4e77-8183-53832fa48718" providerId="ADAL" clId="{5E75738A-387B-1F45-A09F-6867547CFC3B}" dt="2022-03-27T21:28:19.816" v="4310"/>
          <ac:picMkLst>
            <pc:docMk/>
            <pc:sldMk cId="2559042885" sldId="270"/>
            <ac:picMk id="5" creationId="{262E8B52-A112-1749-BA2F-703D6DFADCD9}"/>
          </ac:picMkLst>
        </pc:picChg>
        <pc:picChg chg="add del mod">
          <ac:chgData name="Tulli, Floriana (ftulli@uidaho.edu)" userId="a77e8377-9712-4e77-8183-53832fa48718" providerId="ADAL" clId="{5E75738A-387B-1F45-A09F-6867547CFC3B}" dt="2022-03-27T21:29:10.812" v="4312"/>
          <ac:picMkLst>
            <pc:docMk/>
            <pc:sldMk cId="2559042885" sldId="270"/>
            <ac:picMk id="6" creationId="{EC91237D-D6D8-B64D-877A-DC283F8A839D}"/>
          </ac:picMkLst>
        </pc:picChg>
        <pc:picChg chg="add del mod">
          <ac:chgData name="Tulli, Floriana (ftulli@uidaho.edu)" userId="a77e8377-9712-4e77-8183-53832fa48718" providerId="ADAL" clId="{5E75738A-387B-1F45-A09F-6867547CFC3B}" dt="2022-03-27T21:30:06.880" v="4314"/>
          <ac:picMkLst>
            <pc:docMk/>
            <pc:sldMk cId="2559042885" sldId="270"/>
            <ac:picMk id="7" creationId="{803DB1D9-D9B5-D647-94BD-823D75C6D821}"/>
          </ac:picMkLst>
        </pc:picChg>
        <pc:picChg chg="add del mod">
          <ac:chgData name="Tulli, Floriana (ftulli@uidaho.edu)" userId="a77e8377-9712-4e77-8183-53832fa48718" providerId="ADAL" clId="{5E75738A-387B-1F45-A09F-6867547CFC3B}" dt="2022-03-27T21:34:59.577" v="5312"/>
          <ac:picMkLst>
            <pc:docMk/>
            <pc:sldMk cId="2559042885" sldId="270"/>
            <ac:picMk id="8" creationId="{88872D3A-3401-964C-B90E-D57EDD238521}"/>
          </ac:picMkLst>
        </pc:picChg>
        <pc:picChg chg="add del mod">
          <ac:chgData name="Tulli, Floriana (ftulli@uidaho.edu)" userId="a77e8377-9712-4e77-8183-53832fa48718" providerId="ADAL" clId="{5E75738A-387B-1F45-A09F-6867547CFC3B}" dt="2022-03-27T21:36:01.337" v="5317"/>
          <ac:picMkLst>
            <pc:docMk/>
            <pc:sldMk cId="2559042885" sldId="270"/>
            <ac:picMk id="9" creationId="{D1944B03-B4BB-AF41-8C2F-A67146739747}"/>
          </ac:picMkLst>
        </pc:picChg>
        <pc:picChg chg="add mod">
          <ac:chgData name="Tulli, Floriana (ftulli@uidaho.edu)" userId="a77e8377-9712-4e77-8183-53832fa48718" providerId="ADAL" clId="{5E75738A-387B-1F45-A09F-6867547CFC3B}" dt="2022-03-27T21:36:29.351" v="5318"/>
          <ac:picMkLst>
            <pc:docMk/>
            <pc:sldMk cId="2559042885" sldId="270"/>
            <ac:picMk id="10" creationId="{6F1DE1CC-E635-E245-A260-76E246513FCF}"/>
          </ac:picMkLst>
        </pc:picChg>
      </pc:sldChg>
      <pc:sldChg chg="addSp delSp modSp ord modTransition modAnim modNotesTx">
        <pc:chgData name="Tulli, Floriana (ftulli@uidaho.edu)" userId="a77e8377-9712-4e77-8183-53832fa48718" providerId="ADAL" clId="{5E75738A-387B-1F45-A09F-6867547CFC3B}" dt="2022-03-27T21:48:43.835" v="5539"/>
        <pc:sldMkLst>
          <pc:docMk/>
          <pc:sldMk cId="3831839450" sldId="272"/>
        </pc:sldMkLst>
        <pc:picChg chg="add del mod">
          <ac:chgData name="Tulli, Floriana (ftulli@uidaho.edu)" userId="a77e8377-9712-4e77-8183-53832fa48718" providerId="ADAL" clId="{5E75738A-387B-1F45-A09F-6867547CFC3B}" dt="2022-03-27T21:43:21.905" v="5339"/>
          <ac:picMkLst>
            <pc:docMk/>
            <pc:sldMk cId="3831839450" sldId="272"/>
            <ac:picMk id="2" creationId="{251779CF-C7DA-D04D-AD1C-299F3DF44FFE}"/>
          </ac:picMkLst>
        </pc:picChg>
        <pc:picChg chg="add del mod">
          <ac:chgData name="Tulli, Floriana (ftulli@uidaho.edu)" userId="a77e8377-9712-4e77-8183-53832fa48718" providerId="ADAL" clId="{5E75738A-387B-1F45-A09F-6867547CFC3B}" dt="2022-03-27T21:44:06.727" v="5341"/>
          <ac:picMkLst>
            <pc:docMk/>
            <pc:sldMk cId="3831839450" sldId="272"/>
            <ac:picMk id="3" creationId="{FAAFEB20-82EA-5C40-857D-96C7B53BA642}"/>
          </ac:picMkLst>
        </pc:picChg>
        <pc:picChg chg="add del mod">
          <ac:chgData name="Tulli, Floriana (ftulli@uidaho.edu)" userId="a77e8377-9712-4e77-8183-53832fa48718" providerId="ADAL" clId="{5E75738A-387B-1F45-A09F-6867547CFC3B}" dt="2022-03-27T21:45:25.628" v="5343"/>
          <ac:picMkLst>
            <pc:docMk/>
            <pc:sldMk cId="3831839450" sldId="272"/>
            <ac:picMk id="8" creationId="{FBD0A66F-A072-134F-81D1-1120749428E6}"/>
          </ac:picMkLst>
        </pc:picChg>
        <pc:picChg chg="add del mod">
          <ac:chgData name="Tulli, Floriana (ftulli@uidaho.edu)" userId="a77e8377-9712-4e77-8183-53832fa48718" providerId="ADAL" clId="{5E75738A-387B-1F45-A09F-6867547CFC3B}" dt="2022-03-27T21:45:57.140" v="5345"/>
          <ac:picMkLst>
            <pc:docMk/>
            <pc:sldMk cId="3831839450" sldId="272"/>
            <ac:picMk id="9" creationId="{E150331D-EA13-E744-8ACB-54E6A36F8D20}"/>
          </ac:picMkLst>
        </pc:picChg>
        <pc:picChg chg="add del mod">
          <ac:chgData name="Tulli, Floriana (ftulli@uidaho.edu)" userId="a77e8377-9712-4e77-8183-53832fa48718" providerId="ADAL" clId="{5E75738A-387B-1F45-A09F-6867547CFC3B}" dt="2022-03-27T21:48:05.040" v="5538"/>
          <ac:picMkLst>
            <pc:docMk/>
            <pc:sldMk cId="3831839450" sldId="272"/>
            <ac:picMk id="10" creationId="{254C057D-C322-9E4A-9737-4F7C53A3214D}"/>
          </ac:picMkLst>
        </pc:picChg>
        <pc:picChg chg="add mod">
          <ac:chgData name="Tulli, Floriana (ftulli@uidaho.edu)" userId="a77e8377-9712-4e77-8183-53832fa48718" providerId="ADAL" clId="{5E75738A-387B-1F45-A09F-6867547CFC3B}" dt="2022-03-27T21:48:43.835" v="5539"/>
          <ac:picMkLst>
            <pc:docMk/>
            <pc:sldMk cId="3831839450" sldId="272"/>
            <ac:picMk id="11" creationId="{246EDCA3-E03B-074F-ADC4-03F65A605C07}"/>
          </ac:picMkLst>
        </pc:picChg>
      </pc:sldChg>
      <pc:sldChg chg="addSp delSp modSp ord modTransition modAnim modNotesTx">
        <pc:chgData name="Tulli, Floriana (ftulli@uidaho.edu)" userId="a77e8377-9712-4e77-8183-53832fa48718" providerId="ADAL" clId="{5E75738A-387B-1F45-A09F-6867547CFC3B}" dt="2022-03-27T21:53:02.259" v="5783"/>
        <pc:sldMkLst>
          <pc:docMk/>
          <pc:sldMk cId="3487797664" sldId="274"/>
        </pc:sldMkLst>
        <pc:picChg chg="add del mod">
          <ac:chgData name="Tulli, Floriana (ftulli@uidaho.edu)" userId="a77e8377-9712-4e77-8183-53832fa48718" providerId="ADAL" clId="{5E75738A-387B-1F45-A09F-6867547CFC3B}" dt="2022-03-27T21:50:00.738" v="5541"/>
          <ac:picMkLst>
            <pc:docMk/>
            <pc:sldMk cId="3487797664" sldId="274"/>
            <ac:picMk id="3" creationId="{4B145A2B-5F28-7744-8E66-0952C8B59C39}"/>
          </ac:picMkLst>
        </pc:picChg>
        <pc:picChg chg="add del mod">
          <ac:chgData name="Tulli, Floriana (ftulli@uidaho.edu)" userId="a77e8377-9712-4e77-8183-53832fa48718" providerId="ADAL" clId="{5E75738A-387B-1F45-A09F-6867547CFC3B}" dt="2022-03-27T21:51:08.586" v="5633"/>
          <ac:picMkLst>
            <pc:docMk/>
            <pc:sldMk cId="3487797664" sldId="274"/>
            <ac:picMk id="4" creationId="{8413AA69-3CE9-9D42-B8B3-75FD75D871C5}"/>
          </ac:picMkLst>
        </pc:picChg>
        <pc:picChg chg="add del mod">
          <ac:chgData name="Tulli, Floriana (ftulli@uidaho.edu)" userId="a77e8377-9712-4e77-8183-53832fa48718" providerId="ADAL" clId="{5E75738A-387B-1F45-A09F-6867547CFC3B}" dt="2022-03-27T21:52:26.436" v="5761"/>
          <ac:picMkLst>
            <pc:docMk/>
            <pc:sldMk cId="3487797664" sldId="274"/>
            <ac:picMk id="5" creationId="{DBE2E2E1-7F5C-7244-99A6-092DBB31B59D}"/>
          </ac:picMkLst>
        </pc:picChg>
        <pc:picChg chg="add mod">
          <ac:chgData name="Tulli, Floriana (ftulli@uidaho.edu)" userId="a77e8377-9712-4e77-8183-53832fa48718" providerId="ADAL" clId="{5E75738A-387B-1F45-A09F-6867547CFC3B}" dt="2022-03-27T21:53:02.259" v="5783"/>
          <ac:picMkLst>
            <pc:docMk/>
            <pc:sldMk cId="3487797664" sldId="274"/>
            <ac:picMk id="7" creationId="{C8E7E0DD-73B8-9F4A-B261-2137C5005736}"/>
          </ac:picMkLst>
        </pc:picChg>
      </pc:sldChg>
      <pc:sldChg chg="addSp modSp mod">
        <pc:chgData name="Tulli, Floriana (ftulli@uidaho.edu)" userId="a77e8377-9712-4e77-8183-53832fa48718" providerId="ADAL" clId="{5E75738A-387B-1F45-A09F-6867547CFC3B}" dt="2022-03-27T22:01:28.226" v="5793"/>
        <pc:sldMkLst>
          <pc:docMk/>
          <pc:sldMk cId="3585058193" sldId="275"/>
        </pc:sldMkLst>
        <pc:spChg chg="mod">
          <ac:chgData name="Tulli, Floriana (ftulli@uidaho.edu)" userId="a77e8377-9712-4e77-8183-53832fa48718" providerId="ADAL" clId="{5E75738A-387B-1F45-A09F-6867547CFC3B}" dt="2022-03-27T18:41:07.665" v="355" actId="14838"/>
          <ac:spMkLst>
            <pc:docMk/>
            <pc:sldMk cId="3585058193" sldId="275"/>
            <ac:spMk id="2" creationId="{4B32721E-CD6C-0E4D-9872-40EA6EE511E7}"/>
          </ac:spMkLst>
        </pc:spChg>
        <pc:picChg chg="add mod">
          <ac:chgData name="Tulli, Floriana (ftulli@uidaho.edu)" userId="a77e8377-9712-4e77-8183-53832fa48718" providerId="ADAL" clId="{5E75738A-387B-1F45-A09F-6867547CFC3B}" dt="2022-03-27T22:01:28.226" v="5793"/>
          <ac:picMkLst>
            <pc:docMk/>
            <pc:sldMk cId="3585058193" sldId="275"/>
            <ac:picMk id="3" creationId="{E9901F8F-30DE-F945-B362-7A6714576FD1}"/>
          </ac:picMkLst>
        </pc:picChg>
      </pc:sldChg>
      <pc:sldChg chg="addSp delSp modSp mod ord modTransition setBg modAnim">
        <pc:chgData name="Tulli, Floriana (ftulli@uidaho.edu)" userId="a77e8377-9712-4e77-8183-53832fa48718" providerId="ADAL" clId="{5E75738A-387B-1F45-A09F-6867547CFC3B}" dt="2022-03-27T21:56:09.705" v="5787"/>
        <pc:sldMkLst>
          <pc:docMk/>
          <pc:sldMk cId="3779711267" sldId="276"/>
        </pc:sldMkLst>
        <pc:spChg chg="mod">
          <ac:chgData name="Tulli, Floriana (ftulli@uidaho.edu)" userId="a77e8377-9712-4e77-8183-53832fa48718" providerId="ADAL" clId="{5E75738A-387B-1F45-A09F-6867547CFC3B}" dt="2022-03-27T18:40:11.263" v="348" actId="14861"/>
          <ac:spMkLst>
            <pc:docMk/>
            <pc:sldMk cId="3779711267" sldId="276"/>
            <ac:spMk id="2" creationId="{EE3CD808-E0AE-5B45-B859-6D014C156C57}"/>
          </ac:spMkLst>
        </pc:spChg>
        <pc:spChg chg="mod">
          <ac:chgData name="Tulli, Floriana (ftulli@uidaho.edu)" userId="a77e8377-9712-4e77-8183-53832fa48718" providerId="ADAL" clId="{5E75738A-387B-1F45-A09F-6867547CFC3B}" dt="2022-03-27T18:39:39.306" v="195" actId="14100"/>
          <ac:spMkLst>
            <pc:docMk/>
            <pc:sldMk cId="3779711267" sldId="276"/>
            <ac:spMk id="3" creationId="{6F71191A-EF67-AF4E-ADEE-F6FE4877F367}"/>
          </ac:spMkLst>
        </pc:spChg>
        <pc:spChg chg="add del">
          <ac:chgData name="Tulli, Floriana (ftulli@uidaho.edu)" userId="a77e8377-9712-4e77-8183-53832fa48718" providerId="ADAL" clId="{5E75738A-387B-1F45-A09F-6867547CFC3B}" dt="2022-03-27T18:39:18.741" v="188" actId="26606"/>
          <ac:spMkLst>
            <pc:docMk/>
            <pc:sldMk cId="3779711267" sldId="276"/>
            <ac:spMk id="9" creationId="{5EE2BC33-F8B8-4768-AE46-E7CF6E3D7C9D}"/>
          </ac:spMkLst>
        </pc:spChg>
        <pc:spChg chg="add del">
          <ac:chgData name="Tulli, Floriana (ftulli@uidaho.edu)" userId="a77e8377-9712-4e77-8183-53832fa48718" providerId="ADAL" clId="{5E75738A-387B-1F45-A09F-6867547CFC3B}" dt="2022-03-27T18:39:18.741" v="188" actId="26606"/>
          <ac:spMkLst>
            <pc:docMk/>
            <pc:sldMk cId="3779711267" sldId="276"/>
            <ac:spMk id="11" creationId="{905EB5AC-4150-4206-9DBE-37DD0EBFBC79}"/>
          </ac:spMkLst>
        </pc:spChg>
        <pc:spChg chg="add">
          <ac:chgData name="Tulli, Floriana (ftulli@uidaho.edu)" userId="a77e8377-9712-4e77-8183-53832fa48718" providerId="ADAL" clId="{5E75738A-387B-1F45-A09F-6867547CFC3B}" dt="2022-03-27T18:39:18.753" v="189" actId="26606"/>
          <ac:spMkLst>
            <pc:docMk/>
            <pc:sldMk cId="3779711267" sldId="276"/>
            <ac:spMk id="13" creationId="{1265911B-1E2F-489E-97EF-A15A9299E703}"/>
          </ac:spMkLst>
        </pc:spChg>
        <pc:spChg chg="add">
          <ac:chgData name="Tulli, Floriana (ftulli@uidaho.edu)" userId="a77e8377-9712-4e77-8183-53832fa48718" providerId="ADAL" clId="{5E75738A-387B-1F45-A09F-6867547CFC3B}" dt="2022-03-27T18:39:18.753" v="189" actId="26606"/>
          <ac:spMkLst>
            <pc:docMk/>
            <pc:sldMk cId="3779711267" sldId="276"/>
            <ac:spMk id="14" creationId="{2119D4F1-CE65-4D74-A168-F27C15F1B00C}"/>
          </ac:spMkLst>
        </pc:spChg>
        <pc:picChg chg="add del mod">
          <ac:chgData name="Tulli, Floriana (ftulli@uidaho.edu)" userId="a77e8377-9712-4e77-8183-53832fa48718" providerId="ADAL" clId="{5E75738A-387B-1F45-A09F-6867547CFC3B}" dt="2022-03-27T21:54:14.943" v="5786"/>
          <ac:picMkLst>
            <pc:docMk/>
            <pc:sldMk cId="3779711267" sldId="276"/>
            <ac:picMk id="4" creationId="{5B40BD6D-C491-C947-99A2-B23EDD3898A9}"/>
          </ac:picMkLst>
        </pc:picChg>
        <pc:picChg chg="add mod">
          <ac:chgData name="Tulli, Floriana (ftulli@uidaho.edu)" userId="a77e8377-9712-4e77-8183-53832fa48718" providerId="ADAL" clId="{5E75738A-387B-1F45-A09F-6867547CFC3B}" dt="2022-03-27T21:56:09.705" v="5787"/>
          <ac:picMkLst>
            <pc:docMk/>
            <pc:sldMk cId="3779711267" sldId="276"/>
            <ac:picMk id="5" creationId="{7B9E50E6-C357-7B4E-9997-11B915BC7F12}"/>
          </ac:picMkLst>
        </pc:picChg>
        <pc:picChg chg="add del">
          <ac:chgData name="Tulli, Floriana (ftulli@uidaho.edu)" userId="a77e8377-9712-4e77-8183-53832fa48718" providerId="ADAL" clId="{5E75738A-387B-1F45-A09F-6867547CFC3B}" dt="2022-03-27T18:39:18.741" v="188" actId="26606"/>
          <ac:picMkLst>
            <pc:docMk/>
            <pc:sldMk cId="3779711267" sldId="276"/>
            <ac:picMk id="5" creationId="{DB6403E2-F1B6-0E88-5734-62ECBC49D779}"/>
          </ac:picMkLst>
        </pc:picChg>
        <pc:picChg chg="add">
          <ac:chgData name="Tulli, Floriana (ftulli@uidaho.edu)" userId="a77e8377-9712-4e77-8183-53832fa48718" providerId="ADAL" clId="{5E75738A-387B-1F45-A09F-6867547CFC3B}" dt="2022-03-27T18:39:18.753" v="189" actId="26606"/>
          <ac:picMkLst>
            <pc:docMk/>
            <pc:sldMk cId="3779711267" sldId="276"/>
            <ac:picMk id="15" creationId="{034C40D4-1A73-90DB-E15E-5B3EFF12E078}"/>
          </ac:picMkLst>
        </pc:picChg>
      </pc:sldChg>
      <pc:sldChg chg="addSp delSp modSp ord modTransition modAnim">
        <pc:chgData name="Tulli, Floriana (ftulli@uidaho.edu)" userId="a77e8377-9712-4e77-8183-53832fa48718" providerId="ADAL" clId="{5E75738A-387B-1F45-A09F-6867547CFC3B}" dt="2022-03-27T21:42:46.003" v="5337"/>
        <pc:sldMkLst>
          <pc:docMk/>
          <pc:sldMk cId="3849056809" sldId="277"/>
        </pc:sldMkLst>
        <pc:picChg chg="add del mod">
          <ac:chgData name="Tulli, Floriana (ftulli@uidaho.edu)" userId="a77e8377-9712-4e77-8183-53832fa48718" providerId="ADAL" clId="{5E75738A-387B-1F45-A09F-6867547CFC3B}" dt="2022-03-27T21:37:41.623" v="5320"/>
          <ac:picMkLst>
            <pc:docMk/>
            <pc:sldMk cId="3849056809" sldId="277"/>
            <ac:picMk id="2" creationId="{7316CF1F-6D6C-BC4B-BD85-278A84D7C70A}"/>
          </ac:picMkLst>
        </pc:picChg>
        <pc:picChg chg="add del mod">
          <ac:chgData name="Tulli, Floriana (ftulli@uidaho.edu)" userId="a77e8377-9712-4e77-8183-53832fa48718" providerId="ADAL" clId="{5E75738A-387B-1F45-A09F-6867547CFC3B}" dt="2022-03-27T21:38:03.051" v="5322"/>
          <ac:picMkLst>
            <pc:docMk/>
            <pc:sldMk cId="3849056809" sldId="277"/>
            <ac:picMk id="3" creationId="{6F927DDC-1FBA-0D43-A97D-96AC7177526E}"/>
          </ac:picMkLst>
        </pc:picChg>
        <pc:picChg chg="add del mod">
          <ac:chgData name="Tulli, Floriana (ftulli@uidaho.edu)" userId="a77e8377-9712-4e77-8183-53832fa48718" providerId="ADAL" clId="{5E75738A-387B-1F45-A09F-6867547CFC3B}" dt="2022-03-27T21:38:23.076" v="5324"/>
          <ac:picMkLst>
            <pc:docMk/>
            <pc:sldMk cId="3849056809" sldId="277"/>
            <ac:picMk id="4" creationId="{A7F4C030-4364-6E44-8D32-158D8BF883E5}"/>
          </ac:picMkLst>
        </pc:picChg>
        <pc:picChg chg="add del mod">
          <ac:chgData name="Tulli, Floriana (ftulli@uidaho.edu)" userId="a77e8377-9712-4e77-8183-53832fa48718" providerId="ADAL" clId="{5E75738A-387B-1F45-A09F-6867547CFC3B}" dt="2022-03-27T21:38:48.479" v="5326"/>
          <ac:picMkLst>
            <pc:docMk/>
            <pc:sldMk cId="3849056809" sldId="277"/>
            <ac:picMk id="5" creationId="{74F72E3C-E399-8C47-83CB-47F101380AD9}"/>
          </ac:picMkLst>
        </pc:picChg>
        <pc:picChg chg="add del mod">
          <ac:chgData name="Tulli, Floriana (ftulli@uidaho.edu)" userId="a77e8377-9712-4e77-8183-53832fa48718" providerId="ADAL" clId="{5E75738A-387B-1F45-A09F-6867547CFC3B}" dt="2022-03-27T21:40:00.792" v="5328"/>
          <ac:picMkLst>
            <pc:docMk/>
            <pc:sldMk cId="3849056809" sldId="277"/>
            <ac:picMk id="6" creationId="{4225C078-7BD3-CA4A-B970-3C64DEF063E5}"/>
          </ac:picMkLst>
        </pc:picChg>
        <pc:picChg chg="add del mod">
          <ac:chgData name="Tulli, Floriana (ftulli@uidaho.edu)" userId="a77e8377-9712-4e77-8183-53832fa48718" providerId="ADAL" clId="{5E75738A-387B-1F45-A09F-6867547CFC3B}" dt="2022-03-27T21:40:33.182" v="5330"/>
          <ac:picMkLst>
            <pc:docMk/>
            <pc:sldMk cId="3849056809" sldId="277"/>
            <ac:picMk id="7" creationId="{BFC0AB93-F23D-E04A-89FB-6B672F5E811B}"/>
          </ac:picMkLst>
        </pc:picChg>
        <pc:picChg chg="add del mod">
          <ac:chgData name="Tulli, Floriana (ftulli@uidaho.edu)" userId="a77e8377-9712-4e77-8183-53832fa48718" providerId="ADAL" clId="{5E75738A-387B-1F45-A09F-6867547CFC3B}" dt="2022-03-27T21:41:11.791" v="5332"/>
          <ac:picMkLst>
            <pc:docMk/>
            <pc:sldMk cId="3849056809" sldId="277"/>
            <ac:picMk id="8" creationId="{FA779869-9870-4D4F-96F5-795F1AB55326}"/>
          </ac:picMkLst>
        </pc:picChg>
        <pc:picChg chg="add del mod">
          <ac:chgData name="Tulli, Floriana (ftulli@uidaho.edu)" userId="a77e8377-9712-4e77-8183-53832fa48718" providerId="ADAL" clId="{5E75738A-387B-1F45-A09F-6867547CFC3B}" dt="2022-03-27T21:42:07.012" v="5334"/>
          <ac:picMkLst>
            <pc:docMk/>
            <pc:sldMk cId="3849056809" sldId="277"/>
            <ac:picMk id="9" creationId="{EC233B23-2396-3447-9135-6181BA0042C0}"/>
          </ac:picMkLst>
        </pc:picChg>
        <pc:picChg chg="add del mod">
          <ac:chgData name="Tulli, Floriana (ftulli@uidaho.edu)" userId="a77e8377-9712-4e77-8183-53832fa48718" providerId="ADAL" clId="{5E75738A-387B-1F45-A09F-6867547CFC3B}" dt="2022-03-27T21:42:27.652" v="5336"/>
          <ac:picMkLst>
            <pc:docMk/>
            <pc:sldMk cId="3849056809" sldId="277"/>
            <ac:picMk id="10" creationId="{D9BD7120-F393-6E4D-99BE-2D015A5D92E8}"/>
          </ac:picMkLst>
        </pc:picChg>
        <pc:picChg chg="add mod">
          <ac:chgData name="Tulli, Floriana (ftulli@uidaho.edu)" userId="a77e8377-9712-4e77-8183-53832fa48718" providerId="ADAL" clId="{5E75738A-387B-1F45-A09F-6867547CFC3B}" dt="2022-03-27T21:42:46.003" v="5337"/>
          <ac:picMkLst>
            <pc:docMk/>
            <pc:sldMk cId="3849056809" sldId="277"/>
            <ac:picMk id="11" creationId="{0438C18C-E68C-3A4E-B05B-923C105AD90A}"/>
          </ac:picMkLst>
        </pc:picChg>
      </pc:sldChg>
      <pc:sldChg chg="addSp delSp modSp new mod modTransition setBg modAnim modNotesTx">
        <pc:chgData name="Tulli, Floriana (ftulli@uidaho.edu)" userId="a77e8377-9712-4e77-8183-53832fa48718" providerId="ADAL" clId="{5E75738A-387B-1F45-A09F-6867547CFC3B}" dt="2022-03-27T20:39:39.642" v="1665"/>
        <pc:sldMkLst>
          <pc:docMk/>
          <pc:sldMk cId="394084616" sldId="278"/>
        </pc:sldMkLst>
        <pc:spChg chg="del">
          <ac:chgData name="Tulli, Floriana (ftulli@uidaho.edu)" userId="a77e8377-9712-4e77-8183-53832fa48718" providerId="ADAL" clId="{5E75738A-387B-1F45-A09F-6867547CFC3B}" dt="2022-03-27T18:23:29.765" v="46" actId="478"/>
          <ac:spMkLst>
            <pc:docMk/>
            <pc:sldMk cId="394084616" sldId="278"/>
            <ac:spMk id="2" creationId="{F60E5F9B-33A0-2049-BA8F-C786F75EEDD6}"/>
          </ac:spMkLst>
        </pc:spChg>
        <pc:spChg chg="del mod">
          <ac:chgData name="Tulli, Floriana (ftulli@uidaho.edu)" userId="a77e8377-9712-4e77-8183-53832fa48718" providerId="ADAL" clId="{5E75738A-387B-1F45-A09F-6867547CFC3B}" dt="2022-03-27T18:23:42.480" v="47" actId="26606"/>
          <ac:spMkLst>
            <pc:docMk/>
            <pc:sldMk cId="394084616" sldId="278"/>
            <ac:spMk id="3" creationId="{BAC708BE-C75D-864E-AB8A-A11065FC59D4}"/>
          </ac:spMkLst>
        </pc:spChg>
        <pc:spChg chg="mod topLvl">
          <ac:chgData name="Tulli, Floriana (ftulli@uidaho.edu)" userId="a77e8377-9712-4e77-8183-53832fa48718" providerId="ADAL" clId="{5E75738A-387B-1F45-A09F-6867547CFC3B}" dt="2022-03-27T18:25:04.723" v="55" actId="165"/>
          <ac:spMkLst>
            <pc:docMk/>
            <pc:sldMk cId="394084616" sldId="278"/>
            <ac:spMk id="6" creationId="{D855CFED-F9E7-9142-99B7-9841E7C3261D}"/>
          </ac:spMkLst>
        </pc:spChg>
        <pc:spChg chg="mod topLvl">
          <ac:chgData name="Tulli, Floriana (ftulli@uidaho.edu)" userId="a77e8377-9712-4e77-8183-53832fa48718" providerId="ADAL" clId="{5E75738A-387B-1F45-A09F-6867547CFC3B}" dt="2022-03-27T18:27:40.391" v="96" actId="20577"/>
          <ac:spMkLst>
            <pc:docMk/>
            <pc:sldMk cId="394084616" sldId="278"/>
            <ac:spMk id="7" creationId="{891F0AA5-4490-5541-9CD8-F28DE6E153A0}"/>
          </ac:spMkLst>
        </pc:spChg>
        <pc:spChg chg="mod topLvl">
          <ac:chgData name="Tulli, Floriana (ftulli@uidaho.edu)" userId="a77e8377-9712-4e77-8183-53832fa48718" providerId="ADAL" clId="{5E75738A-387B-1F45-A09F-6867547CFC3B}" dt="2022-03-27T18:25:04.723" v="55" actId="165"/>
          <ac:spMkLst>
            <pc:docMk/>
            <pc:sldMk cId="394084616" sldId="278"/>
            <ac:spMk id="8" creationId="{45C41971-0F26-A64A-9625-7A19B6DDF591}"/>
          </ac:spMkLst>
        </pc:spChg>
        <pc:spChg chg="add del">
          <ac:chgData name="Tulli, Floriana (ftulli@uidaho.edu)" userId="a77e8377-9712-4e77-8183-53832fa48718" providerId="ADAL" clId="{5E75738A-387B-1F45-A09F-6867547CFC3B}" dt="2022-03-27T18:23:54.117" v="49" actId="26606"/>
          <ac:spMkLst>
            <pc:docMk/>
            <pc:sldMk cId="394084616" sldId="278"/>
            <ac:spMk id="9" creationId="{1C8B38D4-9D92-4608-A16B-260E8CC21335}"/>
          </ac:spMkLst>
        </pc:spChg>
        <pc:spChg chg="mod topLvl">
          <ac:chgData name="Tulli, Floriana (ftulli@uidaho.edu)" userId="a77e8377-9712-4e77-8183-53832fa48718" providerId="ADAL" clId="{5E75738A-387B-1F45-A09F-6867547CFC3B}" dt="2022-03-27T18:25:04.723" v="55" actId="165"/>
          <ac:spMkLst>
            <pc:docMk/>
            <pc:sldMk cId="394084616" sldId="278"/>
            <ac:spMk id="10" creationId="{B44B4BF9-A85A-194E-AD0B-E1AAB8C432A0}"/>
          </ac:spMkLst>
        </pc:spChg>
        <pc:spChg chg="mod topLvl">
          <ac:chgData name="Tulli, Floriana (ftulli@uidaho.edu)" userId="a77e8377-9712-4e77-8183-53832fa48718" providerId="ADAL" clId="{5E75738A-387B-1F45-A09F-6867547CFC3B}" dt="2022-03-27T18:25:04.723" v="55" actId="165"/>
          <ac:spMkLst>
            <pc:docMk/>
            <pc:sldMk cId="394084616" sldId="278"/>
            <ac:spMk id="11" creationId="{BA31640A-ECA1-7E42-AB29-B754FA3C7B10}"/>
          </ac:spMkLst>
        </pc:spChg>
        <pc:spChg chg="mod topLvl">
          <ac:chgData name="Tulli, Floriana (ftulli@uidaho.edu)" userId="a77e8377-9712-4e77-8183-53832fa48718" providerId="ADAL" clId="{5E75738A-387B-1F45-A09F-6867547CFC3B}" dt="2022-03-27T18:25:04.723" v="55" actId="165"/>
          <ac:spMkLst>
            <pc:docMk/>
            <pc:sldMk cId="394084616" sldId="278"/>
            <ac:spMk id="12" creationId="{4B025BF1-267B-5045-9A50-F66CA13471D4}"/>
          </ac:spMkLst>
        </pc:spChg>
        <pc:spChg chg="mod topLvl">
          <ac:chgData name="Tulli, Floriana (ftulli@uidaho.edu)" userId="a77e8377-9712-4e77-8183-53832fa48718" providerId="ADAL" clId="{5E75738A-387B-1F45-A09F-6867547CFC3B}" dt="2022-03-27T18:25:04.723" v="55" actId="165"/>
          <ac:spMkLst>
            <pc:docMk/>
            <pc:sldMk cId="394084616" sldId="278"/>
            <ac:spMk id="13" creationId="{0FBD93BB-E94A-6346-8690-0B701F45385F}"/>
          </ac:spMkLst>
        </pc:spChg>
        <pc:spChg chg="add">
          <ac:chgData name="Tulli, Floriana (ftulli@uidaho.edu)" userId="a77e8377-9712-4e77-8183-53832fa48718" providerId="ADAL" clId="{5E75738A-387B-1F45-A09F-6867547CFC3B}" dt="2022-03-27T18:23:54.117" v="49" actId="26606"/>
          <ac:spMkLst>
            <pc:docMk/>
            <pc:sldMk cId="394084616" sldId="278"/>
            <ac:spMk id="14" creationId="{1C8B38D4-9D92-4608-A16B-260E8CC21335}"/>
          </ac:spMkLst>
        </pc:spChg>
        <pc:spChg chg="mod topLvl">
          <ac:chgData name="Tulli, Floriana (ftulli@uidaho.edu)" userId="a77e8377-9712-4e77-8183-53832fa48718" providerId="ADAL" clId="{5E75738A-387B-1F45-A09F-6867547CFC3B}" dt="2022-03-27T18:25:04.723" v="55" actId="165"/>
          <ac:spMkLst>
            <pc:docMk/>
            <pc:sldMk cId="394084616" sldId="278"/>
            <ac:spMk id="15" creationId="{43935466-EE41-0F4E-BE6D-A3F80A795760}"/>
          </ac:spMkLst>
        </pc:spChg>
        <pc:spChg chg="mod topLvl">
          <ac:chgData name="Tulli, Floriana (ftulli@uidaho.edu)" userId="a77e8377-9712-4e77-8183-53832fa48718" providerId="ADAL" clId="{5E75738A-387B-1F45-A09F-6867547CFC3B}" dt="2022-03-27T18:25:04.723" v="55" actId="165"/>
          <ac:spMkLst>
            <pc:docMk/>
            <pc:sldMk cId="394084616" sldId="278"/>
            <ac:spMk id="16" creationId="{E944C894-877B-3843-AD9A-4E519C265E22}"/>
          </ac:spMkLst>
        </pc:spChg>
        <pc:grpChg chg="del mod">
          <ac:chgData name="Tulli, Floriana (ftulli@uidaho.edu)" userId="a77e8377-9712-4e77-8183-53832fa48718" providerId="ADAL" clId="{5E75738A-387B-1F45-A09F-6867547CFC3B}" dt="2022-03-27T18:25:04.723" v="55" actId="165"/>
          <ac:grpSpMkLst>
            <pc:docMk/>
            <pc:sldMk cId="394084616" sldId="278"/>
            <ac:grpSpMk id="4" creationId="{C5189D29-9EB2-894F-8FB7-6707166FFF3A}"/>
          </ac:grpSpMkLst>
        </pc:grpChg>
        <pc:graphicFrameChg chg="add del mod modGraphic">
          <ac:chgData name="Tulli, Floriana (ftulli@uidaho.edu)" userId="a77e8377-9712-4e77-8183-53832fa48718" providerId="ADAL" clId="{5E75738A-387B-1F45-A09F-6867547CFC3B}" dt="2022-03-27T18:24:59.937" v="54" actId="18245"/>
          <ac:graphicFrameMkLst>
            <pc:docMk/>
            <pc:sldMk cId="394084616" sldId="278"/>
            <ac:graphicFrameMk id="5" creationId="{A249C531-02AA-2545-EDA7-0DB76F44DEFB}"/>
          </ac:graphicFrameMkLst>
        </pc:graphicFrameChg>
        <pc:picChg chg="add del mod">
          <ac:chgData name="Tulli, Floriana (ftulli@uidaho.edu)" userId="a77e8377-9712-4e77-8183-53832fa48718" providerId="ADAL" clId="{5E75738A-387B-1F45-A09F-6867547CFC3B}" dt="2022-03-27T19:08:42.300" v="377"/>
          <ac:picMkLst>
            <pc:docMk/>
            <pc:sldMk cId="394084616" sldId="278"/>
            <ac:picMk id="2" creationId="{84E7A84B-77F1-6B44-ABF5-F2D133AF497A}"/>
          </ac:picMkLst>
        </pc:picChg>
        <pc:picChg chg="add del mod">
          <ac:chgData name="Tulli, Floriana (ftulli@uidaho.edu)" userId="a77e8377-9712-4e77-8183-53832fa48718" providerId="ADAL" clId="{5E75738A-387B-1F45-A09F-6867547CFC3B}" dt="2022-03-27T20:22:06.419" v="391"/>
          <ac:picMkLst>
            <pc:docMk/>
            <pc:sldMk cId="394084616" sldId="278"/>
            <ac:picMk id="3" creationId="{1DCB42F9-49A3-664D-9317-DA1926F4C53B}"/>
          </ac:picMkLst>
        </pc:picChg>
        <pc:picChg chg="add del mod">
          <ac:chgData name="Tulli, Floriana (ftulli@uidaho.edu)" userId="a77e8377-9712-4e77-8183-53832fa48718" providerId="ADAL" clId="{5E75738A-387B-1F45-A09F-6867547CFC3B}" dt="2022-03-27T20:22:28.920" v="393"/>
          <ac:picMkLst>
            <pc:docMk/>
            <pc:sldMk cId="394084616" sldId="278"/>
            <ac:picMk id="4" creationId="{3FB05916-7030-D648-A1B0-45355B0851A0}"/>
          </ac:picMkLst>
        </pc:picChg>
        <pc:picChg chg="add del mod">
          <ac:chgData name="Tulli, Floriana (ftulli@uidaho.edu)" userId="a77e8377-9712-4e77-8183-53832fa48718" providerId="ADAL" clId="{5E75738A-387B-1F45-A09F-6867547CFC3B}" dt="2022-03-27T20:22:47.121" v="395"/>
          <ac:picMkLst>
            <pc:docMk/>
            <pc:sldMk cId="394084616" sldId="278"/>
            <ac:picMk id="5" creationId="{2F2C7370-35B8-3045-B323-90E941A46702}"/>
          </ac:picMkLst>
        </pc:picChg>
        <pc:picChg chg="add del mod">
          <ac:chgData name="Tulli, Floriana (ftulli@uidaho.edu)" userId="a77e8377-9712-4e77-8183-53832fa48718" providerId="ADAL" clId="{5E75738A-387B-1F45-A09F-6867547CFC3B}" dt="2022-03-27T20:24:12.610" v="397"/>
          <ac:picMkLst>
            <pc:docMk/>
            <pc:sldMk cId="394084616" sldId="278"/>
            <ac:picMk id="9" creationId="{90D63446-02F0-414E-942F-E55F7C823447}"/>
          </ac:picMkLst>
        </pc:picChg>
        <pc:picChg chg="add del mod">
          <ac:chgData name="Tulli, Floriana (ftulli@uidaho.edu)" userId="a77e8377-9712-4e77-8183-53832fa48718" providerId="ADAL" clId="{5E75738A-387B-1F45-A09F-6867547CFC3B}" dt="2022-03-27T20:24:41.118" v="399"/>
          <ac:picMkLst>
            <pc:docMk/>
            <pc:sldMk cId="394084616" sldId="278"/>
            <ac:picMk id="17" creationId="{C4277B04-2583-494D-BD74-7F6AEF7CA65D}"/>
          </ac:picMkLst>
        </pc:picChg>
        <pc:picChg chg="add del mod">
          <ac:chgData name="Tulli, Floriana (ftulli@uidaho.edu)" userId="a77e8377-9712-4e77-8183-53832fa48718" providerId="ADAL" clId="{5E75738A-387B-1F45-A09F-6867547CFC3B}" dt="2022-03-27T20:26:23.661" v="401"/>
          <ac:picMkLst>
            <pc:docMk/>
            <pc:sldMk cId="394084616" sldId="278"/>
            <ac:picMk id="18" creationId="{17EC4484-C477-7343-BC2E-1E9DE8CA6682}"/>
          </ac:picMkLst>
        </pc:picChg>
        <pc:picChg chg="add del mod">
          <ac:chgData name="Tulli, Floriana (ftulli@uidaho.edu)" userId="a77e8377-9712-4e77-8183-53832fa48718" providerId="ADAL" clId="{5E75738A-387B-1F45-A09F-6867547CFC3B}" dt="2022-03-27T20:27:33.927" v="403"/>
          <ac:picMkLst>
            <pc:docMk/>
            <pc:sldMk cId="394084616" sldId="278"/>
            <ac:picMk id="19" creationId="{779CD9D7-56E1-5249-AA6A-127F1D4ABA22}"/>
          </ac:picMkLst>
        </pc:picChg>
        <pc:picChg chg="add del mod">
          <ac:chgData name="Tulli, Floriana (ftulli@uidaho.edu)" userId="a77e8377-9712-4e77-8183-53832fa48718" providerId="ADAL" clId="{5E75738A-387B-1F45-A09F-6867547CFC3B}" dt="2022-03-27T20:38:46.803" v="1663"/>
          <ac:picMkLst>
            <pc:docMk/>
            <pc:sldMk cId="394084616" sldId="278"/>
            <ac:picMk id="20" creationId="{C0A280F6-0339-A44E-9CFB-869ECF2C4B73}"/>
          </ac:picMkLst>
        </pc:picChg>
        <pc:picChg chg="add mod">
          <ac:chgData name="Tulli, Floriana (ftulli@uidaho.edu)" userId="a77e8377-9712-4e77-8183-53832fa48718" providerId="ADAL" clId="{5E75738A-387B-1F45-A09F-6867547CFC3B}" dt="2022-03-27T20:39:39.642" v="1665"/>
          <ac:picMkLst>
            <pc:docMk/>
            <pc:sldMk cId="394084616" sldId="278"/>
            <ac:picMk id="21" creationId="{0D68D48E-4230-734D-BE4F-3F765E05AC8A}"/>
          </ac:picMkLst>
        </pc:picChg>
      </pc:sldChg>
      <pc:sldChg chg="addSp delSp modSp new mod ord modTransition delAnim modAnim modNotesTx">
        <pc:chgData name="Tulli, Floriana (ftulli@uidaho.edu)" userId="a77e8377-9712-4e77-8183-53832fa48718" providerId="ADAL" clId="{5E75738A-387B-1F45-A09F-6867547CFC3B}" dt="2022-03-27T20:40:55.231" v="1721"/>
        <pc:sldMkLst>
          <pc:docMk/>
          <pc:sldMk cId="2396689062" sldId="279"/>
        </pc:sldMkLst>
        <pc:spChg chg="del">
          <ac:chgData name="Tulli, Floriana (ftulli@uidaho.edu)" userId="a77e8377-9712-4e77-8183-53832fa48718" providerId="ADAL" clId="{5E75738A-387B-1F45-A09F-6867547CFC3B}" dt="2022-03-27T18:26:41.049" v="75" actId="478"/>
          <ac:spMkLst>
            <pc:docMk/>
            <pc:sldMk cId="2396689062" sldId="279"/>
            <ac:spMk id="2" creationId="{8DB27F70-E38F-E440-91A5-A8B85BC68FCB}"/>
          </ac:spMkLst>
        </pc:spChg>
        <pc:spChg chg="add mod">
          <ac:chgData name="Tulli, Floriana (ftulli@uidaho.edu)" userId="a77e8377-9712-4e77-8183-53832fa48718" providerId="ADAL" clId="{5E75738A-387B-1F45-A09F-6867547CFC3B}" dt="2022-03-27T18:26:53.875" v="77" actId="1076"/>
          <ac:spMkLst>
            <pc:docMk/>
            <pc:sldMk cId="2396689062" sldId="279"/>
            <ac:spMk id="3" creationId="{C74AD501-B29F-9541-8911-C7AADEA38937}"/>
          </ac:spMkLst>
        </pc:spChg>
        <pc:spChg chg="add mod">
          <ac:chgData name="Tulli, Floriana (ftulli@uidaho.edu)" userId="a77e8377-9712-4e77-8183-53832fa48718" providerId="ADAL" clId="{5E75738A-387B-1F45-A09F-6867547CFC3B}" dt="2022-03-27T18:26:39.519" v="74"/>
          <ac:spMkLst>
            <pc:docMk/>
            <pc:sldMk cId="2396689062" sldId="279"/>
            <ac:spMk id="4" creationId="{0416C1FC-F8A0-D840-8E40-BC82CCD7F084}"/>
          </ac:spMkLst>
        </pc:spChg>
        <pc:spChg chg="add mod">
          <ac:chgData name="Tulli, Floriana (ftulli@uidaho.edu)" userId="a77e8377-9712-4e77-8183-53832fa48718" providerId="ADAL" clId="{5E75738A-387B-1F45-A09F-6867547CFC3B}" dt="2022-03-27T18:27:31.482" v="95" actId="1076"/>
          <ac:spMkLst>
            <pc:docMk/>
            <pc:sldMk cId="2396689062" sldId="279"/>
            <ac:spMk id="5" creationId="{51DA1422-44ED-6D4E-A8B2-76EB2F8E654C}"/>
          </ac:spMkLst>
        </pc:spChg>
        <pc:grpChg chg="add mod">
          <ac:chgData name="Tulli, Floriana (ftulli@uidaho.edu)" userId="a77e8377-9712-4e77-8183-53832fa48718" providerId="ADAL" clId="{5E75738A-387B-1F45-A09F-6867547CFC3B}" dt="2022-03-27T18:27:29.028" v="94" actId="1076"/>
          <ac:grpSpMkLst>
            <pc:docMk/>
            <pc:sldMk cId="2396689062" sldId="279"/>
            <ac:grpSpMk id="6" creationId="{E3F1BD0D-09BB-A541-8AFE-D016B9748EC3}"/>
          </ac:grpSpMkLst>
        </pc:grpChg>
        <pc:picChg chg="add del mod">
          <ac:chgData name="Tulli, Floriana (ftulli@uidaho.edu)" userId="a77e8377-9712-4e77-8183-53832fa48718" providerId="ADAL" clId="{5E75738A-387B-1F45-A09F-6867547CFC3B}" dt="2022-03-27T19:08:39.375" v="376"/>
          <ac:picMkLst>
            <pc:docMk/>
            <pc:sldMk cId="2396689062" sldId="279"/>
            <ac:picMk id="2" creationId="{2B90F53E-2FBF-A745-B6FD-E8300DFDE378}"/>
          </ac:picMkLst>
        </pc:picChg>
        <pc:picChg chg="add del mod">
          <ac:chgData name="Tulli, Floriana (ftulli@uidaho.edu)" userId="a77e8377-9712-4e77-8183-53832fa48718" providerId="ADAL" clId="{5E75738A-387B-1F45-A09F-6867547CFC3B}" dt="2022-03-27T20:27:30.249" v="402"/>
          <ac:picMkLst>
            <pc:docMk/>
            <pc:sldMk cId="2396689062" sldId="279"/>
            <ac:picMk id="7" creationId="{732C3E59-635D-3C4C-87CE-DE695EC69E10}"/>
          </ac:picMkLst>
        </pc:picChg>
        <pc:picChg chg="add del mod">
          <ac:chgData name="Tulli, Floriana (ftulli@uidaho.edu)" userId="a77e8377-9712-4e77-8183-53832fa48718" providerId="ADAL" clId="{5E75738A-387B-1F45-A09F-6867547CFC3B}" dt="2022-03-27T20:38:51.594" v="1664"/>
          <ac:picMkLst>
            <pc:docMk/>
            <pc:sldMk cId="2396689062" sldId="279"/>
            <ac:picMk id="8" creationId="{44C4F4B2-7999-CA44-B4C5-2C4DB07051AA}"/>
          </ac:picMkLst>
        </pc:picChg>
        <pc:picChg chg="add mod">
          <ac:chgData name="Tulli, Floriana (ftulli@uidaho.edu)" userId="a77e8377-9712-4e77-8183-53832fa48718" providerId="ADAL" clId="{5E75738A-387B-1F45-A09F-6867547CFC3B}" dt="2022-03-27T20:40:55.231" v="1721"/>
          <ac:picMkLst>
            <pc:docMk/>
            <pc:sldMk cId="2396689062" sldId="279"/>
            <ac:picMk id="9" creationId="{C5C981AB-8B51-9145-8F97-8F8ABF60FAC1}"/>
          </ac:picMkLst>
        </pc:picChg>
      </pc:sldChg>
      <pc:sldChg chg="addSp modSp new del mod setBg addAnim">
        <pc:chgData name="Tulli, Floriana (ftulli@uidaho.edu)" userId="a77e8377-9712-4e77-8183-53832fa48718" providerId="ADAL" clId="{5E75738A-387B-1F45-A09F-6867547CFC3B}" dt="2022-03-27T18:26:35.154" v="72" actId="2696"/>
        <pc:sldMkLst>
          <pc:docMk/>
          <pc:sldMk cId="3661437719" sldId="279"/>
        </pc:sldMkLst>
        <pc:spChg chg="mod">
          <ac:chgData name="Tulli, Floriana (ftulli@uidaho.edu)" userId="a77e8377-9712-4e77-8183-53832fa48718" providerId="ADAL" clId="{5E75738A-387B-1F45-A09F-6867547CFC3B}" dt="2022-03-27T18:26:13.208" v="69" actId="26606"/>
          <ac:spMkLst>
            <pc:docMk/>
            <pc:sldMk cId="3661437719" sldId="279"/>
            <ac:spMk id="2" creationId="{19B9751C-EB7F-7B44-9306-16FC773503B5}"/>
          </ac:spMkLst>
        </pc:spChg>
        <pc:spChg chg="add">
          <ac:chgData name="Tulli, Floriana (ftulli@uidaho.edu)" userId="a77e8377-9712-4e77-8183-53832fa48718" providerId="ADAL" clId="{5E75738A-387B-1F45-A09F-6867547CFC3B}" dt="2022-03-27T18:26:13.208" v="69" actId="26606"/>
          <ac:spMkLst>
            <pc:docMk/>
            <pc:sldMk cId="3661437719" sldId="279"/>
            <ac:spMk id="11" creationId="{40E0E787-6A3F-4579-9E73-AC9FBB0E3A45}"/>
          </ac:spMkLst>
        </pc:spChg>
        <pc:spChg chg="add">
          <ac:chgData name="Tulli, Floriana (ftulli@uidaho.edu)" userId="a77e8377-9712-4e77-8183-53832fa48718" providerId="ADAL" clId="{5E75738A-387B-1F45-A09F-6867547CFC3B}" dt="2022-03-27T18:26:13.208" v="69" actId="26606"/>
          <ac:spMkLst>
            <pc:docMk/>
            <pc:sldMk cId="3661437719" sldId="279"/>
            <ac:spMk id="13" creationId="{C9738BEF-1509-49AB-94B0-7D2B6218893C}"/>
          </ac:spMkLst>
        </pc:spChg>
        <pc:picChg chg="add">
          <ac:chgData name="Tulli, Floriana (ftulli@uidaho.edu)" userId="a77e8377-9712-4e77-8183-53832fa48718" providerId="ADAL" clId="{5E75738A-387B-1F45-A09F-6867547CFC3B}" dt="2022-03-27T18:26:13.208" v="69" actId="26606"/>
          <ac:picMkLst>
            <pc:docMk/>
            <pc:sldMk cId="3661437719" sldId="279"/>
            <ac:picMk id="6" creationId="{0BF259C3-16C7-310A-9020-63BFF6F75FD3}"/>
          </ac:picMkLst>
        </pc:picChg>
        <pc:cxnChg chg="add">
          <ac:chgData name="Tulli, Floriana (ftulli@uidaho.edu)" userId="a77e8377-9712-4e77-8183-53832fa48718" providerId="ADAL" clId="{5E75738A-387B-1F45-A09F-6867547CFC3B}" dt="2022-03-27T18:26:13.208" v="69" actId="26606"/>
          <ac:cxnSpMkLst>
            <pc:docMk/>
            <pc:sldMk cId="3661437719" sldId="279"/>
            <ac:cxnSpMk id="9" creationId="{AEED5540-64E5-4258-ABA4-753F07B71B38}"/>
          </ac:cxnSpMkLst>
        </pc:cxnChg>
        <pc:cxnChg chg="add">
          <ac:chgData name="Tulli, Floriana (ftulli@uidaho.edu)" userId="a77e8377-9712-4e77-8183-53832fa48718" providerId="ADAL" clId="{5E75738A-387B-1F45-A09F-6867547CFC3B}" dt="2022-03-27T18:26:13.208" v="69" actId="26606"/>
          <ac:cxnSpMkLst>
            <pc:docMk/>
            <pc:sldMk cId="3661437719" sldId="279"/>
            <ac:cxnSpMk id="15" creationId="{651B3B56-501F-42FF-8534-28EF7857BD40}"/>
          </ac:cxnSpMkLst>
        </pc:cxnChg>
      </pc:sldChg>
      <pc:sldChg chg="addSp delSp modSp add mod modTransition delAnim modAnim">
        <pc:chgData name="Tulli, Floriana (ftulli@uidaho.edu)" userId="a77e8377-9712-4e77-8183-53832fa48718" providerId="ADAL" clId="{5E75738A-387B-1F45-A09F-6867547CFC3B}" dt="2022-03-27T21:53:36.489" v="5784"/>
        <pc:sldMkLst>
          <pc:docMk/>
          <pc:sldMk cId="4023852122" sldId="280"/>
        </pc:sldMkLst>
        <pc:spChg chg="del mod">
          <ac:chgData name="Tulli, Floriana (ftulli@uidaho.edu)" userId="a77e8377-9712-4e77-8183-53832fa48718" providerId="ADAL" clId="{5E75738A-387B-1F45-A09F-6867547CFC3B}" dt="2022-03-27T18:30:14.353" v="139" actId="478"/>
          <ac:spMkLst>
            <pc:docMk/>
            <pc:sldMk cId="4023852122" sldId="280"/>
            <ac:spMk id="5" creationId="{51DA1422-44ED-6D4E-A8B2-76EB2F8E654C}"/>
          </ac:spMkLst>
        </pc:spChg>
        <pc:spChg chg="add mod">
          <ac:chgData name="Tulli, Floriana (ftulli@uidaho.edu)" userId="a77e8377-9712-4e77-8183-53832fa48718" providerId="ADAL" clId="{5E75738A-387B-1F45-A09F-6867547CFC3B}" dt="2022-03-27T18:29:39.052" v="122"/>
          <ac:spMkLst>
            <pc:docMk/>
            <pc:sldMk cId="4023852122" sldId="280"/>
            <ac:spMk id="7" creationId="{0EDCCEDF-3C2C-5A40-8E84-D0A6820DE711}"/>
          </ac:spMkLst>
        </pc:spChg>
        <pc:spChg chg="add mod">
          <ac:chgData name="Tulli, Floriana (ftulli@uidaho.edu)" userId="a77e8377-9712-4e77-8183-53832fa48718" providerId="ADAL" clId="{5E75738A-387B-1F45-A09F-6867547CFC3B}" dt="2022-03-27T18:29:39.052" v="122"/>
          <ac:spMkLst>
            <pc:docMk/>
            <pc:sldMk cId="4023852122" sldId="280"/>
            <ac:spMk id="8" creationId="{843A31D2-74C7-2040-9661-58EFC94D0A38}"/>
          </ac:spMkLst>
        </pc:spChg>
        <pc:spChg chg="add mod">
          <ac:chgData name="Tulli, Floriana (ftulli@uidaho.edu)" userId="a77e8377-9712-4e77-8183-53832fa48718" providerId="ADAL" clId="{5E75738A-387B-1F45-A09F-6867547CFC3B}" dt="2022-03-27T18:30:42.958" v="146" actId="1076"/>
          <ac:spMkLst>
            <pc:docMk/>
            <pc:sldMk cId="4023852122" sldId="280"/>
            <ac:spMk id="9" creationId="{5AB63F4F-0973-F148-867C-3CEB0FF48F2A}"/>
          </ac:spMkLst>
        </pc:spChg>
        <pc:grpChg chg="add mod">
          <ac:chgData name="Tulli, Floriana (ftulli@uidaho.edu)" userId="a77e8377-9712-4e77-8183-53832fa48718" providerId="ADAL" clId="{5E75738A-387B-1F45-A09F-6867547CFC3B}" dt="2022-03-27T18:30:01.682" v="130" actId="1076"/>
          <ac:grpSpMkLst>
            <pc:docMk/>
            <pc:sldMk cId="4023852122" sldId="280"/>
            <ac:grpSpMk id="2" creationId="{57CDD3ED-C70E-B848-A509-8A0685A0A6CD}"/>
          </ac:grpSpMkLst>
        </pc:grpChg>
        <pc:grpChg chg="del">
          <ac:chgData name="Tulli, Floriana (ftulli@uidaho.edu)" userId="a77e8377-9712-4e77-8183-53832fa48718" providerId="ADAL" clId="{5E75738A-387B-1F45-A09F-6867547CFC3B}" dt="2022-03-27T18:30:00.310" v="129" actId="478"/>
          <ac:grpSpMkLst>
            <pc:docMk/>
            <pc:sldMk cId="4023852122" sldId="280"/>
            <ac:grpSpMk id="6" creationId="{E3F1BD0D-09BB-A541-8AFE-D016B9748EC3}"/>
          </ac:grpSpMkLst>
        </pc:grpChg>
        <pc:picChg chg="add mod">
          <ac:chgData name="Tulli, Floriana (ftulli@uidaho.edu)" userId="a77e8377-9712-4e77-8183-53832fa48718" providerId="ADAL" clId="{5E75738A-387B-1F45-A09F-6867547CFC3B}" dt="2022-03-27T21:53:36.489" v="5784"/>
          <ac:picMkLst>
            <pc:docMk/>
            <pc:sldMk cId="4023852122" sldId="280"/>
            <ac:picMk id="3" creationId="{505FDAF5-3ED0-1D48-8A5F-69A8F34C1AA9}"/>
          </ac:picMkLst>
        </pc:picChg>
      </pc:sldChg>
      <pc:sldChg chg="addSp delSp modSp add mod modTransition delAnim modAnim modNotesTx">
        <pc:chgData name="Tulli, Floriana (ftulli@uidaho.edu)" userId="a77e8377-9712-4e77-8183-53832fa48718" providerId="ADAL" clId="{5E75738A-387B-1F45-A09F-6867547CFC3B}" dt="2022-03-27T21:04:13.945" v="3196"/>
        <pc:sldMkLst>
          <pc:docMk/>
          <pc:sldMk cId="2520496573" sldId="281"/>
        </pc:sldMkLst>
        <pc:spChg chg="del mod">
          <ac:chgData name="Tulli, Floriana (ftulli@uidaho.edu)" userId="a77e8377-9712-4e77-8183-53832fa48718" providerId="ADAL" clId="{5E75738A-387B-1F45-A09F-6867547CFC3B}" dt="2022-03-27T18:29:00.093" v="111" actId="478"/>
          <ac:spMkLst>
            <pc:docMk/>
            <pc:sldMk cId="2520496573" sldId="281"/>
            <ac:spMk id="5" creationId="{51DA1422-44ED-6D4E-A8B2-76EB2F8E654C}"/>
          </ac:spMkLst>
        </pc:spChg>
        <pc:spChg chg="add mod">
          <ac:chgData name="Tulli, Floriana (ftulli@uidaho.edu)" userId="a77e8377-9712-4e77-8183-53832fa48718" providerId="ADAL" clId="{5E75738A-387B-1F45-A09F-6867547CFC3B}" dt="2022-03-27T18:28:25.755" v="100"/>
          <ac:spMkLst>
            <pc:docMk/>
            <pc:sldMk cId="2520496573" sldId="281"/>
            <ac:spMk id="7" creationId="{424F3E00-C35F-AA49-88B3-B2B6B82B4329}"/>
          </ac:spMkLst>
        </pc:spChg>
        <pc:spChg chg="add mod">
          <ac:chgData name="Tulli, Floriana (ftulli@uidaho.edu)" userId="a77e8377-9712-4e77-8183-53832fa48718" providerId="ADAL" clId="{5E75738A-387B-1F45-A09F-6867547CFC3B}" dt="2022-03-27T18:28:25.755" v="100"/>
          <ac:spMkLst>
            <pc:docMk/>
            <pc:sldMk cId="2520496573" sldId="281"/>
            <ac:spMk id="8" creationId="{7EEE4D82-825D-1D47-84FC-272C3F960931}"/>
          </ac:spMkLst>
        </pc:spChg>
        <pc:spChg chg="add mod">
          <ac:chgData name="Tulli, Floriana (ftulli@uidaho.edu)" userId="a77e8377-9712-4e77-8183-53832fa48718" providerId="ADAL" clId="{5E75738A-387B-1F45-A09F-6867547CFC3B}" dt="2022-03-27T18:29:27.265" v="121" actId="1076"/>
          <ac:spMkLst>
            <pc:docMk/>
            <pc:sldMk cId="2520496573" sldId="281"/>
            <ac:spMk id="9" creationId="{7221C9AB-E679-EA47-AC05-637408221A83}"/>
          </ac:spMkLst>
        </pc:spChg>
        <pc:grpChg chg="add mod">
          <ac:chgData name="Tulli, Floriana (ftulli@uidaho.edu)" userId="a77e8377-9712-4e77-8183-53832fa48718" providerId="ADAL" clId="{5E75738A-387B-1F45-A09F-6867547CFC3B}" dt="2022-03-27T18:28:52.956" v="108" actId="1076"/>
          <ac:grpSpMkLst>
            <pc:docMk/>
            <pc:sldMk cId="2520496573" sldId="281"/>
            <ac:grpSpMk id="2" creationId="{552548B1-97B5-1A4A-A3B7-48DAC115C9BF}"/>
          </ac:grpSpMkLst>
        </pc:grpChg>
        <pc:grpChg chg="del">
          <ac:chgData name="Tulli, Floriana (ftulli@uidaho.edu)" userId="a77e8377-9712-4e77-8183-53832fa48718" providerId="ADAL" clId="{5E75738A-387B-1F45-A09F-6867547CFC3B}" dt="2022-03-27T18:28:50.070" v="107" actId="478"/>
          <ac:grpSpMkLst>
            <pc:docMk/>
            <pc:sldMk cId="2520496573" sldId="281"/>
            <ac:grpSpMk id="6" creationId="{E3F1BD0D-09BB-A541-8AFE-D016B9748EC3}"/>
          </ac:grpSpMkLst>
        </pc:grpChg>
        <pc:picChg chg="add del mod">
          <ac:chgData name="Tulli, Floriana (ftulli@uidaho.edu)" userId="a77e8377-9712-4e77-8183-53832fa48718" providerId="ADAL" clId="{5E75738A-387B-1F45-A09F-6867547CFC3B}" dt="2022-03-27T20:59:20.523" v="2886"/>
          <ac:picMkLst>
            <pc:docMk/>
            <pc:sldMk cId="2520496573" sldId="281"/>
            <ac:picMk id="3" creationId="{4210F838-4B43-8849-A7D5-21AE957E6F49}"/>
          </ac:picMkLst>
        </pc:picChg>
        <pc:picChg chg="add del mod">
          <ac:chgData name="Tulli, Floriana (ftulli@uidaho.edu)" userId="a77e8377-9712-4e77-8183-53832fa48718" providerId="ADAL" clId="{5E75738A-387B-1F45-A09F-6867547CFC3B}" dt="2022-03-27T20:59:32.707" v="2888"/>
          <ac:picMkLst>
            <pc:docMk/>
            <pc:sldMk cId="2520496573" sldId="281"/>
            <ac:picMk id="4" creationId="{152F8FD5-4563-1342-AF4F-0B403A253A45}"/>
          </ac:picMkLst>
        </pc:picChg>
        <pc:picChg chg="add del mod">
          <ac:chgData name="Tulli, Floriana (ftulli@uidaho.edu)" userId="a77e8377-9712-4e77-8183-53832fa48718" providerId="ADAL" clId="{5E75738A-387B-1F45-A09F-6867547CFC3B}" dt="2022-03-27T21:00:09.112" v="2890"/>
          <ac:picMkLst>
            <pc:docMk/>
            <pc:sldMk cId="2520496573" sldId="281"/>
            <ac:picMk id="5" creationId="{4B0CD0A3-2E40-1341-A10E-73C59C4DD17C}"/>
          </ac:picMkLst>
        </pc:picChg>
        <pc:picChg chg="add del mod">
          <ac:chgData name="Tulli, Floriana (ftulli@uidaho.edu)" userId="a77e8377-9712-4e77-8183-53832fa48718" providerId="ADAL" clId="{5E75738A-387B-1F45-A09F-6867547CFC3B}" dt="2022-03-27T21:00:35.177" v="2892"/>
          <ac:picMkLst>
            <pc:docMk/>
            <pc:sldMk cId="2520496573" sldId="281"/>
            <ac:picMk id="6" creationId="{7493EDEE-AD51-B04D-886F-AC1E88C463C8}"/>
          </ac:picMkLst>
        </pc:picChg>
        <pc:picChg chg="add del mod">
          <ac:chgData name="Tulli, Floriana (ftulli@uidaho.edu)" userId="a77e8377-9712-4e77-8183-53832fa48718" providerId="ADAL" clId="{5E75738A-387B-1F45-A09F-6867547CFC3B}" dt="2022-03-27T21:02:25.416" v="3169"/>
          <ac:picMkLst>
            <pc:docMk/>
            <pc:sldMk cId="2520496573" sldId="281"/>
            <ac:picMk id="10" creationId="{441AB067-BB65-814F-9031-8EAE5F6D98F6}"/>
          </ac:picMkLst>
        </pc:picChg>
        <pc:picChg chg="add del mod">
          <ac:chgData name="Tulli, Floriana (ftulli@uidaho.edu)" userId="a77e8377-9712-4e77-8183-53832fa48718" providerId="ADAL" clId="{5E75738A-387B-1F45-A09F-6867547CFC3B}" dt="2022-03-27T21:03:03.824" v="3192"/>
          <ac:picMkLst>
            <pc:docMk/>
            <pc:sldMk cId="2520496573" sldId="281"/>
            <ac:picMk id="11" creationId="{CC24F203-2B46-3144-B53F-FA25881F10C6}"/>
          </ac:picMkLst>
        </pc:picChg>
        <pc:picChg chg="add del mod">
          <ac:chgData name="Tulli, Floriana (ftulli@uidaho.edu)" userId="a77e8377-9712-4e77-8183-53832fa48718" providerId="ADAL" clId="{5E75738A-387B-1F45-A09F-6867547CFC3B}" dt="2022-03-27T21:03:58.667" v="3195"/>
          <ac:picMkLst>
            <pc:docMk/>
            <pc:sldMk cId="2520496573" sldId="281"/>
            <ac:picMk id="12" creationId="{95690928-2F89-884E-9569-E7CA52C6D94A}"/>
          </ac:picMkLst>
        </pc:picChg>
        <pc:picChg chg="add mod">
          <ac:chgData name="Tulli, Floriana (ftulli@uidaho.edu)" userId="a77e8377-9712-4e77-8183-53832fa48718" providerId="ADAL" clId="{5E75738A-387B-1F45-A09F-6867547CFC3B}" dt="2022-03-27T21:04:13.945" v="3196"/>
          <ac:picMkLst>
            <pc:docMk/>
            <pc:sldMk cId="2520496573" sldId="281"/>
            <ac:picMk id="13" creationId="{52650655-08A3-FF40-BB68-D631FE045914}"/>
          </ac:picMkLst>
        </pc:picChg>
      </pc:sldChg>
      <pc:sldChg chg="addSp delSp modSp new mod modTransition setBg modAnim modNotesTx">
        <pc:chgData name="Tulli, Floriana (ftulli@uidaho.edu)" userId="a77e8377-9712-4e77-8183-53832fa48718" providerId="ADAL" clId="{5E75738A-387B-1F45-A09F-6867547CFC3B}" dt="2022-03-27T22:16:59.770" v="6458"/>
        <pc:sldMkLst>
          <pc:docMk/>
          <pc:sldMk cId="3534557908" sldId="282"/>
        </pc:sldMkLst>
        <pc:spChg chg="add del">
          <ac:chgData name="Tulli, Floriana (ftulli@uidaho.edu)" userId="a77e8377-9712-4e77-8183-53832fa48718" providerId="ADAL" clId="{5E75738A-387B-1F45-A09F-6867547CFC3B}" dt="2022-03-27T18:35:22.367" v="171" actId="26606"/>
          <ac:spMkLst>
            <pc:docMk/>
            <pc:sldMk cId="3534557908" sldId="282"/>
            <ac:spMk id="71" creationId="{E8106620-225D-429A-AAE7-CD0545EF1DFF}"/>
          </ac:spMkLst>
        </pc:spChg>
        <pc:spChg chg="add">
          <ac:chgData name="Tulli, Floriana (ftulli@uidaho.edu)" userId="a77e8377-9712-4e77-8183-53832fa48718" providerId="ADAL" clId="{5E75738A-387B-1F45-A09F-6867547CFC3B}" dt="2022-03-27T18:35:22.370" v="172" actId="26606"/>
          <ac:spMkLst>
            <pc:docMk/>
            <pc:sldMk cId="3534557908" sldId="282"/>
            <ac:spMk id="1028" creationId="{48E9D7B4-B303-418D-82A2-7990FD75E6F5}"/>
          </ac:spMkLst>
        </pc:spChg>
        <pc:picChg chg="add del mod">
          <ac:chgData name="Tulli, Floriana (ftulli@uidaho.edu)" userId="a77e8377-9712-4e77-8183-53832fa48718" providerId="ADAL" clId="{5E75738A-387B-1F45-A09F-6867547CFC3B}" dt="2022-03-27T22:07:51.101" v="5802"/>
          <ac:picMkLst>
            <pc:docMk/>
            <pc:sldMk cId="3534557908" sldId="282"/>
            <ac:picMk id="2" creationId="{DC52BC75-C36B-DC43-8D5A-04EB3B3920E5}"/>
          </ac:picMkLst>
        </pc:picChg>
        <pc:picChg chg="add del mod">
          <ac:chgData name="Tulli, Floriana (ftulli@uidaho.edu)" userId="a77e8377-9712-4e77-8183-53832fa48718" providerId="ADAL" clId="{5E75738A-387B-1F45-A09F-6867547CFC3B}" dt="2022-03-27T22:08:30.183" v="5804"/>
          <ac:picMkLst>
            <pc:docMk/>
            <pc:sldMk cId="3534557908" sldId="282"/>
            <ac:picMk id="3" creationId="{19BCFD82-DE2A-0D45-A7A9-BB8F3F03FAFA}"/>
          </ac:picMkLst>
        </pc:picChg>
        <pc:picChg chg="add del mod">
          <ac:chgData name="Tulli, Floriana (ftulli@uidaho.edu)" userId="a77e8377-9712-4e77-8183-53832fa48718" providerId="ADAL" clId="{5E75738A-387B-1F45-A09F-6867547CFC3B}" dt="2022-03-27T22:09:34.432" v="5806"/>
          <ac:picMkLst>
            <pc:docMk/>
            <pc:sldMk cId="3534557908" sldId="282"/>
            <ac:picMk id="4" creationId="{47026E67-66EA-EE4F-92CA-9A671A8E9A4B}"/>
          </ac:picMkLst>
        </pc:picChg>
        <pc:picChg chg="add del mod">
          <ac:chgData name="Tulli, Floriana (ftulli@uidaho.edu)" userId="a77e8377-9712-4e77-8183-53832fa48718" providerId="ADAL" clId="{5E75738A-387B-1F45-A09F-6867547CFC3B}" dt="2022-03-27T22:09:47.054" v="5808"/>
          <ac:picMkLst>
            <pc:docMk/>
            <pc:sldMk cId="3534557908" sldId="282"/>
            <ac:picMk id="5" creationId="{6887C6EE-7602-5E47-80F0-36AD4AF6C9EC}"/>
          </ac:picMkLst>
        </pc:picChg>
        <pc:picChg chg="add del mod">
          <ac:chgData name="Tulli, Floriana (ftulli@uidaho.edu)" userId="a77e8377-9712-4e77-8183-53832fa48718" providerId="ADAL" clId="{5E75738A-387B-1F45-A09F-6867547CFC3B}" dt="2022-03-27T22:09:58.440" v="5810"/>
          <ac:picMkLst>
            <pc:docMk/>
            <pc:sldMk cId="3534557908" sldId="282"/>
            <ac:picMk id="6" creationId="{DFF4DF4C-0941-184B-9B76-18D108F29C0F}"/>
          </ac:picMkLst>
        </pc:picChg>
        <pc:picChg chg="add del mod">
          <ac:chgData name="Tulli, Floriana (ftulli@uidaho.edu)" userId="a77e8377-9712-4e77-8183-53832fa48718" providerId="ADAL" clId="{5E75738A-387B-1F45-A09F-6867547CFC3B}" dt="2022-03-27T22:10:55.702" v="5812"/>
          <ac:picMkLst>
            <pc:docMk/>
            <pc:sldMk cId="3534557908" sldId="282"/>
            <ac:picMk id="7" creationId="{D9E60191-82A3-3F40-81A7-DBC3F4198A3B}"/>
          </ac:picMkLst>
        </pc:picChg>
        <pc:picChg chg="add del mod">
          <ac:chgData name="Tulli, Floriana (ftulli@uidaho.edu)" userId="a77e8377-9712-4e77-8183-53832fa48718" providerId="ADAL" clId="{5E75738A-387B-1F45-A09F-6867547CFC3B}" dt="2022-03-27T22:11:11.722" v="5814"/>
          <ac:picMkLst>
            <pc:docMk/>
            <pc:sldMk cId="3534557908" sldId="282"/>
            <ac:picMk id="8" creationId="{183D6A0D-D899-CD47-A8F5-F9576F7009B1}"/>
          </ac:picMkLst>
        </pc:picChg>
        <pc:picChg chg="add del mod">
          <ac:chgData name="Tulli, Floriana (ftulli@uidaho.edu)" userId="a77e8377-9712-4e77-8183-53832fa48718" providerId="ADAL" clId="{5E75738A-387B-1F45-A09F-6867547CFC3B}" dt="2022-03-27T22:11:27.607" v="5816"/>
          <ac:picMkLst>
            <pc:docMk/>
            <pc:sldMk cId="3534557908" sldId="282"/>
            <ac:picMk id="9" creationId="{B937C603-BC4B-8049-8A81-22C02B9FE0DA}"/>
          </ac:picMkLst>
        </pc:picChg>
        <pc:picChg chg="add del mod">
          <ac:chgData name="Tulli, Floriana (ftulli@uidaho.edu)" userId="a77e8377-9712-4e77-8183-53832fa48718" providerId="ADAL" clId="{5E75738A-387B-1F45-A09F-6867547CFC3B}" dt="2022-03-27T22:11:45.741" v="5818"/>
          <ac:picMkLst>
            <pc:docMk/>
            <pc:sldMk cId="3534557908" sldId="282"/>
            <ac:picMk id="10" creationId="{B7E45F99-8755-6A49-8BAB-22AE63A245A7}"/>
          </ac:picMkLst>
        </pc:picChg>
        <pc:picChg chg="add mod">
          <ac:chgData name="Tulli, Floriana (ftulli@uidaho.edu)" userId="a77e8377-9712-4e77-8183-53832fa48718" providerId="ADAL" clId="{5E75738A-387B-1F45-A09F-6867547CFC3B}" dt="2022-03-27T22:16:59.770" v="6458"/>
          <ac:picMkLst>
            <pc:docMk/>
            <pc:sldMk cId="3534557908" sldId="282"/>
            <ac:picMk id="11" creationId="{08BCB7E7-3342-5F44-9F7B-8511F882C012}"/>
          </ac:picMkLst>
        </pc:picChg>
        <pc:picChg chg="add mod">
          <ac:chgData name="Tulli, Floriana (ftulli@uidaho.edu)" userId="a77e8377-9712-4e77-8183-53832fa48718" providerId="ADAL" clId="{5E75738A-387B-1F45-A09F-6867547CFC3B}" dt="2022-03-27T18:35:22.370" v="172" actId="26606"/>
          <ac:picMkLst>
            <pc:docMk/>
            <pc:sldMk cId="3534557908" sldId="282"/>
            <ac:picMk id="1026" creationId="{DA58EB09-32CE-D545-9893-2E5B6125CDA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35DF76-0757-4F0E-A71D-0AF4C687DCA0}" type="doc">
      <dgm:prSet loTypeId="urn:microsoft.com/office/officeart/2016/7/layout/VerticalSolidActionList" loCatId="List" qsTypeId="urn:microsoft.com/office/officeart/2005/8/quickstyle/simple4" qsCatId="simple" csTypeId="urn:microsoft.com/office/officeart/2005/8/colors/colorful1" csCatId="colorful" phldr="1"/>
      <dgm:spPr/>
      <dgm:t>
        <a:bodyPr/>
        <a:lstStyle/>
        <a:p>
          <a:endParaRPr lang="en-US"/>
        </a:p>
      </dgm:t>
    </dgm:pt>
    <dgm:pt modelId="{499AC3CC-9921-41A5-AF9B-4AB8A57B09C7}">
      <dgm:prSet/>
      <dgm:spPr/>
      <dgm:t>
        <a:bodyPr/>
        <a:lstStyle/>
        <a:p>
          <a:r>
            <a:rPr lang="en-US" dirty="0"/>
            <a:t>Point 1</a:t>
          </a:r>
        </a:p>
      </dgm:t>
    </dgm:pt>
    <dgm:pt modelId="{5F175022-AFDD-43CE-86DE-A557DEAE4F86}" type="parTrans" cxnId="{A7D6F1CF-4E27-45B6-830F-097624BA8CA0}">
      <dgm:prSet/>
      <dgm:spPr/>
      <dgm:t>
        <a:bodyPr/>
        <a:lstStyle/>
        <a:p>
          <a:endParaRPr lang="en-US"/>
        </a:p>
      </dgm:t>
    </dgm:pt>
    <dgm:pt modelId="{31C525D6-D219-4300-A2A9-251DEC2F6E1A}" type="sibTrans" cxnId="{A7D6F1CF-4E27-45B6-830F-097624BA8CA0}">
      <dgm:prSet/>
      <dgm:spPr/>
      <dgm:t>
        <a:bodyPr/>
        <a:lstStyle/>
        <a:p>
          <a:endParaRPr lang="en-US"/>
        </a:p>
      </dgm:t>
    </dgm:pt>
    <dgm:pt modelId="{9DD37038-A413-4F4B-94A1-BB3137E2E6C2}">
      <dgm:prSet/>
      <dgm:spPr/>
      <dgm:t>
        <a:bodyPr/>
        <a:lstStyle/>
        <a:p>
          <a:r>
            <a:rPr lang="en-US" dirty="0"/>
            <a:t>A well-informed point, maybe a statistic or two.</a:t>
          </a:r>
        </a:p>
      </dgm:t>
    </dgm:pt>
    <dgm:pt modelId="{2FB3C835-CF0F-4490-B994-F61A7D864118}" type="parTrans" cxnId="{5759AC9B-F035-4CE5-8284-C84C39C8C7EB}">
      <dgm:prSet/>
      <dgm:spPr/>
      <dgm:t>
        <a:bodyPr/>
        <a:lstStyle/>
        <a:p>
          <a:endParaRPr lang="en-US"/>
        </a:p>
      </dgm:t>
    </dgm:pt>
    <dgm:pt modelId="{BBD8A977-183F-4986-BF66-B893FB95A941}" type="sibTrans" cxnId="{5759AC9B-F035-4CE5-8284-C84C39C8C7EB}">
      <dgm:prSet/>
      <dgm:spPr/>
      <dgm:t>
        <a:bodyPr/>
        <a:lstStyle/>
        <a:p>
          <a:endParaRPr lang="en-US"/>
        </a:p>
      </dgm:t>
    </dgm:pt>
    <dgm:pt modelId="{836DA1FE-585C-4317-AB50-95E91C843DD7}">
      <dgm:prSet/>
      <dgm:spPr/>
      <dgm:t>
        <a:bodyPr/>
        <a:lstStyle/>
        <a:p>
          <a:r>
            <a:rPr lang="en-US" dirty="0"/>
            <a:t>Point 2</a:t>
          </a:r>
        </a:p>
      </dgm:t>
    </dgm:pt>
    <dgm:pt modelId="{6AAA51DF-0B53-4653-B6F1-560E29690CFB}" type="parTrans" cxnId="{7D6DA8D9-26D7-4BFA-9A72-5E28F9C9110B}">
      <dgm:prSet/>
      <dgm:spPr/>
      <dgm:t>
        <a:bodyPr/>
        <a:lstStyle/>
        <a:p>
          <a:endParaRPr lang="en-US"/>
        </a:p>
      </dgm:t>
    </dgm:pt>
    <dgm:pt modelId="{E4C827AE-54F0-4CB4-B237-BF3F46821817}" type="sibTrans" cxnId="{7D6DA8D9-26D7-4BFA-9A72-5E28F9C9110B}">
      <dgm:prSet/>
      <dgm:spPr/>
      <dgm:t>
        <a:bodyPr/>
        <a:lstStyle/>
        <a:p>
          <a:endParaRPr lang="en-US"/>
        </a:p>
      </dgm:t>
    </dgm:pt>
    <dgm:pt modelId="{BFC09E70-42DB-45C8-86FF-E2F322B91A2F}">
      <dgm:prSet/>
      <dgm:spPr/>
      <dgm:t>
        <a:bodyPr/>
        <a:lstStyle/>
        <a:p>
          <a:r>
            <a:rPr lang="en-US" dirty="0"/>
            <a:t>Another well-informed point, some of my own analysis. </a:t>
          </a:r>
        </a:p>
      </dgm:t>
    </dgm:pt>
    <dgm:pt modelId="{F28549B6-A5B5-4CB2-9C4B-028860EFC7AA}" type="parTrans" cxnId="{96B1216C-253D-4692-8A5F-8FED1EAE8CF2}">
      <dgm:prSet/>
      <dgm:spPr/>
      <dgm:t>
        <a:bodyPr/>
        <a:lstStyle/>
        <a:p>
          <a:endParaRPr lang="en-US"/>
        </a:p>
      </dgm:t>
    </dgm:pt>
    <dgm:pt modelId="{579B537C-825C-4260-AB83-6D6638B3F0CC}" type="sibTrans" cxnId="{96B1216C-253D-4692-8A5F-8FED1EAE8CF2}">
      <dgm:prSet/>
      <dgm:spPr/>
      <dgm:t>
        <a:bodyPr/>
        <a:lstStyle/>
        <a:p>
          <a:endParaRPr lang="en-US"/>
        </a:p>
      </dgm:t>
    </dgm:pt>
    <dgm:pt modelId="{CCC24DEE-786D-4D9D-8EEB-AAE4A85E63AA}">
      <dgm:prSet/>
      <dgm:spPr/>
      <dgm:t>
        <a:bodyPr/>
        <a:lstStyle/>
        <a:p>
          <a:r>
            <a:rPr lang="en-US" dirty="0"/>
            <a:t>Point 3</a:t>
          </a:r>
        </a:p>
      </dgm:t>
    </dgm:pt>
    <dgm:pt modelId="{15B4A298-8C5D-4EB3-9046-D04A54B06777}" type="parTrans" cxnId="{D02064ED-47D3-447D-B4C5-CA9C59A126EF}">
      <dgm:prSet/>
      <dgm:spPr/>
      <dgm:t>
        <a:bodyPr/>
        <a:lstStyle/>
        <a:p>
          <a:endParaRPr lang="en-US"/>
        </a:p>
      </dgm:t>
    </dgm:pt>
    <dgm:pt modelId="{AC416F11-7576-4627-A807-3773CDF78D45}" type="sibTrans" cxnId="{D02064ED-47D3-447D-B4C5-CA9C59A126EF}">
      <dgm:prSet/>
      <dgm:spPr/>
      <dgm:t>
        <a:bodyPr/>
        <a:lstStyle/>
        <a:p>
          <a:endParaRPr lang="en-US"/>
        </a:p>
      </dgm:t>
    </dgm:pt>
    <dgm:pt modelId="{C5BD7469-ECA0-4BB6-8A60-4AD6EFAA4DF5}">
      <dgm:prSet/>
      <dgm:spPr/>
      <dgm:t>
        <a:bodyPr/>
        <a:lstStyle/>
        <a:p>
          <a:r>
            <a:rPr lang="en-US" dirty="0"/>
            <a:t>This wraps up all my points and ties back to my thesis.</a:t>
          </a:r>
        </a:p>
      </dgm:t>
    </dgm:pt>
    <dgm:pt modelId="{8F942A5B-276A-4A00-94BE-AFC6C24DC58B}" type="parTrans" cxnId="{07F15E91-74BE-4630-87AC-A7D3A571A609}">
      <dgm:prSet/>
      <dgm:spPr/>
      <dgm:t>
        <a:bodyPr/>
        <a:lstStyle/>
        <a:p>
          <a:endParaRPr lang="en-US"/>
        </a:p>
      </dgm:t>
    </dgm:pt>
    <dgm:pt modelId="{6828A832-5EBD-49F6-8B92-F8BDE3C7B25C}" type="sibTrans" cxnId="{07F15E91-74BE-4630-87AC-A7D3A571A609}">
      <dgm:prSet/>
      <dgm:spPr/>
      <dgm:t>
        <a:bodyPr/>
        <a:lstStyle/>
        <a:p>
          <a:endParaRPr lang="en-US"/>
        </a:p>
      </dgm:t>
    </dgm:pt>
    <dgm:pt modelId="{849228EB-FF4D-A64D-B28D-ABD1A25D0735}" type="pres">
      <dgm:prSet presAssocID="{1A35DF76-0757-4F0E-A71D-0AF4C687DCA0}" presName="Name0" presStyleCnt="0">
        <dgm:presLayoutVars>
          <dgm:dir/>
          <dgm:animLvl val="lvl"/>
          <dgm:resizeHandles val="exact"/>
        </dgm:presLayoutVars>
      </dgm:prSet>
      <dgm:spPr/>
    </dgm:pt>
    <dgm:pt modelId="{5447C4B2-64FC-814C-94AE-A002E5354B3D}" type="pres">
      <dgm:prSet presAssocID="{499AC3CC-9921-41A5-AF9B-4AB8A57B09C7}" presName="linNode" presStyleCnt="0"/>
      <dgm:spPr/>
    </dgm:pt>
    <dgm:pt modelId="{5ACAFCF0-B507-BB41-9CDE-B134340B8B07}" type="pres">
      <dgm:prSet presAssocID="{499AC3CC-9921-41A5-AF9B-4AB8A57B09C7}" presName="parentText" presStyleLbl="alignNode1" presStyleIdx="0" presStyleCnt="3">
        <dgm:presLayoutVars>
          <dgm:chMax val="1"/>
          <dgm:bulletEnabled/>
        </dgm:presLayoutVars>
      </dgm:prSet>
      <dgm:spPr/>
    </dgm:pt>
    <dgm:pt modelId="{CC5F35BF-5495-0C4F-83FE-D18C09348084}" type="pres">
      <dgm:prSet presAssocID="{499AC3CC-9921-41A5-AF9B-4AB8A57B09C7}" presName="descendantText" presStyleLbl="alignAccFollowNode1" presStyleIdx="0" presStyleCnt="3">
        <dgm:presLayoutVars>
          <dgm:bulletEnabled/>
        </dgm:presLayoutVars>
      </dgm:prSet>
      <dgm:spPr/>
    </dgm:pt>
    <dgm:pt modelId="{DE983BAA-CA19-5143-8BAB-B9C1119845B7}" type="pres">
      <dgm:prSet presAssocID="{31C525D6-D219-4300-A2A9-251DEC2F6E1A}" presName="sp" presStyleCnt="0"/>
      <dgm:spPr/>
    </dgm:pt>
    <dgm:pt modelId="{6D0E2B58-0FB5-624F-B836-8420D6E0593A}" type="pres">
      <dgm:prSet presAssocID="{836DA1FE-585C-4317-AB50-95E91C843DD7}" presName="linNode" presStyleCnt="0"/>
      <dgm:spPr/>
    </dgm:pt>
    <dgm:pt modelId="{DA715744-F6F2-3B40-8827-19EBC0B1C7BE}" type="pres">
      <dgm:prSet presAssocID="{836DA1FE-585C-4317-AB50-95E91C843DD7}" presName="parentText" presStyleLbl="alignNode1" presStyleIdx="1" presStyleCnt="3">
        <dgm:presLayoutVars>
          <dgm:chMax val="1"/>
          <dgm:bulletEnabled/>
        </dgm:presLayoutVars>
      </dgm:prSet>
      <dgm:spPr/>
    </dgm:pt>
    <dgm:pt modelId="{F93AACB6-1491-BC46-AF4E-0C0A47779FB5}" type="pres">
      <dgm:prSet presAssocID="{836DA1FE-585C-4317-AB50-95E91C843DD7}" presName="descendantText" presStyleLbl="alignAccFollowNode1" presStyleIdx="1" presStyleCnt="3">
        <dgm:presLayoutVars>
          <dgm:bulletEnabled/>
        </dgm:presLayoutVars>
      </dgm:prSet>
      <dgm:spPr/>
    </dgm:pt>
    <dgm:pt modelId="{75503D02-54F4-2E4E-B325-FE240B0F551E}" type="pres">
      <dgm:prSet presAssocID="{E4C827AE-54F0-4CB4-B237-BF3F46821817}" presName="sp" presStyleCnt="0"/>
      <dgm:spPr/>
    </dgm:pt>
    <dgm:pt modelId="{DF51A06A-770F-FD4A-AFD3-97211F368679}" type="pres">
      <dgm:prSet presAssocID="{CCC24DEE-786D-4D9D-8EEB-AAE4A85E63AA}" presName="linNode" presStyleCnt="0"/>
      <dgm:spPr/>
    </dgm:pt>
    <dgm:pt modelId="{8392A0A4-FE88-2048-81AC-C89BFAB42188}" type="pres">
      <dgm:prSet presAssocID="{CCC24DEE-786D-4D9D-8EEB-AAE4A85E63AA}" presName="parentText" presStyleLbl="alignNode1" presStyleIdx="2" presStyleCnt="3">
        <dgm:presLayoutVars>
          <dgm:chMax val="1"/>
          <dgm:bulletEnabled/>
        </dgm:presLayoutVars>
      </dgm:prSet>
      <dgm:spPr/>
    </dgm:pt>
    <dgm:pt modelId="{11567665-4A45-CB4D-BB07-9ED6BF5A51B6}" type="pres">
      <dgm:prSet presAssocID="{CCC24DEE-786D-4D9D-8EEB-AAE4A85E63AA}" presName="descendantText" presStyleLbl="alignAccFollowNode1" presStyleIdx="2" presStyleCnt="3">
        <dgm:presLayoutVars>
          <dgm:bulletEnabled/>
        </dgm:presLayoutVars>
      </dgm:prSet>
      <dgm:spPr/>
    </dgm:pt>
  </dgm:ptLst>
  <dgm:cxnLst>
    <dgm:cxn modelId="{122C672B-A388-4B43-B515-ACECB1EDF3B2}" type="presOf" srcId="{CCC24DEE-786D-4D9D-8EEB-AAE4A85E63AA}" destId="{8392A0A4-FE88-2048-81AC-C89BFAB42188}" srcOrd="0" destOrd="0" presId="urn:microsoft.com/office/officeart/2016/7/layout/VerticalSolidActionList"/>
    <dgm:cxn modelId="{31DEEE34-CB97-C34A-A030-69025A5A6F28}" type="presOf" srcId="{836DA1FE-585C-4317-AB50-95E91C843DD7}" destId="{DA715744-F6F2-3B40-8827-19EBC0B1C7BE}" srcOrd="0" destOrd="0" presId="urn:microsoft.com/office/officeart/2016/7/layout/VerticalSolidActionList"/>
    <dgm:cxn modelId="{59F19157-0973-3D48-8177-1B28910ACA98}" type="presOf" srcId="{BFC09E70-42DB-45C8-86FF-E2F322B91A2F}" destId="{F93AACB6-1491-BC46-AF4E-0C0A47779FB5}" srcOrd="0" destOrd="0" presId="urn:microsoft.com/office/officeart/2016/7/layout/VerticalSolidActionList"/>
    <dgm:cxn modelId="{96B1216C-253D-4692-8A5F-8FED1EAE8CF2}" srcId="{836DA1FE-585C-4317-AB50-95E91C843DD7}" destId="{BFC09E70-42DB-45C8-86FF-E2F322B91A2F}" srcOrd="0" destOrd="0" parTransId="{F28549B6-A5B5-4CB2-9C4B-028860EFC7AA}" sibTransId="{579B537C-825C-4260-AB83-6D6638B3F0CC}"/>
    <dgm:cxn modelId="{07F15E91-74BE-4630-87AC-A7D3A571A609}" srcId="{CCC24DEE-786D-4D9D-8EEB-AAE4A85E63AA}" destId="{C5BD7469-ECA0-4BB6-8A60-4AD6EFAA4DF5}" srcOrd="0" destOrd="0" parTransId="{8F942A5B-276A-4A00-94BE-AFC6C24DC58B}" sibTransId="{6828A832-5EBD-49F6-8B92-F8BDE3C7B25C}"/>
    <dgm:cxn modelId="{81627A98-5CD9-5F48-A78D-518BF91EBC6A}" type="presOf" srcId="{C5BD7469-ECA0-4BB6-8A60-4AD6EFAA4DF5}" destId="{11567665-4A45-CB4D-BB07-9ED6BF5A51B6}" srcOrd="0" destOrd="0" presId="urn:microsoft.com/office/officeart/2016/7/layout/VerticalSolidActionList"/>
    <dgm:cxn modelId="{5759AC9B-F035-4CE5-8284-C84C39C8C7EB}" srcId="{499AC3CC-9921-41A5-AF9B-4AB8A57B09C7}" destId="{9DD37038-A413-4F4B-94A1-BB3137E2E6C2}" srcOrd="0" destOrd="0" parTransId="{2FB3C835-CF0F-4490-B994-F61A7D864118}" sibTransId="{BBD8A977-183F-4986-BF66-B893FB95A941}"/>
    <dgm:cxn modelId="{A156829E-C232-0B4C-9A25-398C750D9C1D}" type="presOf" srcId="{499AC3CC-9921-41A5-AF9B-4AB8A57B09C7}" destId="{5ACAFCF0-B507-BB41-9CDE-B134340B8B07}" srcOrd="0" destOrd="0" presId="urn:microsoft.com/office/officeart/2016/7/layout/VerticalSolidActionList"/>
    <dgm:cxn modelId="{69695FA0-5C86-254E-BAD6-F31AB112844A}" type="presOf" srcId="{9DD37038-A413-4F4B-94A1-BB3137E2E6C2}" destId="{CC5F35BF-5495-0C4F-83FE-D18C09348084}" srcOrd="0" destOrd="0" presId="urn:microsoft.com/office/officeart/2016/7/layout/VerticalSolidActionList"/>
    <dgm:cxn modelId="{A7D6F1CF-4E27-45B6-830F-097624BA8CA0}" srcId="{1A35DF76-0757-4F0E-A71D-0AF4C687DCA0}" destId="{499AC3CC-9921-41A5-AF9B-4AB8A57B09C7}" srcOrd="0" destOrd="0" parTransId="{5F175022-AFDD-43CE-86DE-A557DEAE4F86}" sibTransId="{31C525D6-D219-4300-A2A9-251DEC2F6E1A}"/>
    <dgm:cxn modelId="{7D6DA8D9-26D7-4BFA-9A72-5E28F9C9110B}" srcId="{1A35DF76-0757-4F0E-A71D-0AF4C687DCA0}" destId="{836DA1FE-585C-4317-AB50-95E91C843DD7}" srcOrd="1" destOrd="0" parTransId="{6AAA51DF-0B53-4653-B6F1-560E29690CFB}" sibTransId="{E4C827AE-54F0-4CB4-B237-BF3F46821817}"/>
    <dgm:cxn modelId="{FA9411ED-657C-A54C-8817-7496C9582D85}" type="presOf" srcId="{1A35DF76-0757-4F0E-A71D-0AF4C687DCA0}" destId="{849228EB-FF4D-A64D-B28D-ABD1A25D0735}" srcOrd="0" destOrd="0" presId="urn:microsoft.com/office/officeart/2016/7/layout/VerticalSolidActionList"/>
    <dgm:cxn modelId="{D02064ED-47D3-447D-B4C5-CA9C59A126EF}" srcId="{1A35DF76-0757-4F0E-A71D-0AF4C687DCA0}" destId="{CCC24DEE-786D-4D9D-8EEB-AAE4A85E63AA}" srcOrd="2" destOrd="0" parTransId="{15B4A298-8C5D-4EB3-9046-D04A54B06777}" sibTransId="{AC416F11-7576-4627-A807-3773CDF78D45}"/>
    <dgm:cxn modelId="{48506CD0-F22F-5F40-871F-9F89F22FED28}" type="presParOf" srcId="{849228EB-FF4D-A64D-B28D-ABD1A25D0735}" destId="{5447C4B2-64FC-814C-94AE-A002E5354B3D}" srcOrd="0" destOrd="0" presId="urn:microsoft.com/office/officeart/2016/7/layout/VerticalSolidActionList"/>
    <dgm:cxn modelId="{11EED1DA-10B6-0147-9372-41E47854DD0D}" type="presParOf" srcId="{5447C4B2-64FC-814C-94AE-A002E5354B3D}" destId="{5ACAFCF0-B507-BB41-9CDE-B134340B8B07}" srcOrd="0" destOrd="0" presId="urn:microsoft.com/office/officeart/2016/7/layout/VerticalSolidActionList"/>
    <dgm:cxn modelId="{D5833CDB-E56D-BC41-B09F-381E91D81A36}" type="presParOf" srcId="{5447C4B2-64FC-814C-94AE-A002E5354B3D}" destId="{CC5F35BF-5495-0C4F-83FE-D18C09348084}" srcOrd="1" destOrd="0" presId="urn:microsoft.com/office/officeart/2016/7/layout/VerticalSolidActionList"/>
    <dgm:cxn modelId="{6CFC8A6E-8E71-C34D-8208-68A9BF80BF17}" type="presParOf" srcId="{849228EB-FF4D-A64D-B28D-ABD1A25D0735}" destId="{DE983BAA-CA19-5143-8BAB-B9C1119845B7}" srcOrd="1" destOrd="0" presId="urn:microsoft.com/office/officeart/2016/7/layout/VerticalSolidActionList"/>
    <dgm:cxn modelId="{F1D67A2B-BE70-F34A-A2B4-A012CCEF3C40}" type="presParOf" srcId="{849228EB-FF4D-A64D-B28D-ABD1A25D0735}" destId="{6D0E2B58-0FB5-624F-B836-8420D6E0593A}" srcOrd="2" destOrd="0" presId="urn:microsoft.com/office/officeart/2016/7/layout/VerticalSolidActionList"/>
    <dgm:cxn modelId="{7230FD5D-D5D5-7F42-875A-77CDCCC6FD5D}" type="presParOf" srcId="{6D0E2B58-0FB5-624F-B836-8420D6E0593A}" destId="{DA715744-F6F2-3B40-8827-19EBC0B1C7BE}" srcOrd="0" destOrd="0" presId="urn:microsoft.com/office/officeart/2016/7/layout/VerticalSolidActionList"/>
    <dgm:cxn modelId="{6F4E0A40-4BB6-F048-9B5B-D2F48D818944}" type="presParOf" srcId="{6D0E2B58-0FB5-624F-B836-8420D6E0593A}" destId="{F93AACB6-1491-BC46-AF4E-0C0A47779FB5}" srcOrd="1" destOrd="0" presId="urn:microsoft.com/office/officeart/2016/7/layout/VerticalSolidActionList"/>
    <dgm:cxn modelId="{2D0F689F-FE17-3448-A7D6-71816B3228C3}" type="presParOf" srcId="{849228EB-FF4D-A64D-B28D-ABD1A25D0735}" destId="{75503D02-54F4-2E4E-B325-FE240B0F551E}" srcOrd="3" destOrd="0" presId="urn:microsoft.com/office/officeart/2016/7/layout/VerticalSolidActionList"/>
    <dgm:cxn modelId="{C1E74E76-CFB0-9D4D-BDAA-7F9A0533E41F}" type="presParOf" srcId="{849228EB-FF4D-A64D-B28D-ABD1A25D0735}" destId="{DF51A06A-770F-FD4A-AFD3-97211F368679}" srcOrd="4" destOrd="0" presId="urn:microsoft.com/office/officeart/2016/7/layout/VerticalSolidActionList"/>
    <dgm:cxn modelId="{A4AFECF3-FD9B-7640-AAD2-D44954F7F38B}" type="presParOf" srcId="{DF51A06A-770F-FD4A-AFD3-97211F368679}" destId="{8392A0A4-FE88-2048-81AC-C89BFAB42188}" srcOrd="0" destOrd="0" presId="urn:microsoft.com/office/officeart/2016/7/layout/VerticalSolidActionList"/>
    <dgm:cxn modelId="{834C2E68-7962-F74E-B6B8-4D3E10645AC1}" type="presParOf" srcId="{DF51A06A-770F-FD4A-AFD3-97211F368679}" destId="{11567665-4A45-CB4D-BB07-9ED6BF5A51B6}" srcOrd="1" destOrd="0" presId="urn:microsoft.com/office/officeart/2016/7/layout/VerticalSolidAction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F35BF-5495-0C4F-83FE-D18C09348084}">
      <dsp:nvSpPr>
        <dsp:cNvPr id="0" name=""/>
        <dsp:cNvSpPr/>
      </dsp:nvSpPr>
      <dsp:spPr>
        <a:xfrm>
          <a:off x="998220" y="1198"/>
          <a:ext cx="3992882" cy="1228815"/>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473" tIns="312119" rIns="77473" bIns="312119" numCol="1" spcCol="1270" anchor="ctr" anchorCtr="0">
          <a:noAutofit/>
        </a:bodyPr>
        <a:lstStyle/>
        <a:p>
          <a:pPr marL="0" lvl="0" indent="0" algn="l" defTabSz="977900">
            <a:lnSpc>
              <a:spcPct val="90000"/>
            </a:lnSpc>
            <a:spcBef>
              <a:spcPct val="0"/>
            </a:spcBef>
            <a:spcAft>
              <a:spcPct val="35000"/>
            </a:spcAft>
            <a:buNone/>
          </a:pPr>
          <a:r>
            <a:rPr lang="en-US" sz="2200" kern="1200" dirty="0"/>
            <a:t>A well-informed point, maybe a statistic or two.</a:t>
          </a:r>
        </a:p>
      </dsp:txBody>
      <dsp:txXfrm>
        <a:off x="998220" y="1198"/>
        <a:ext cx="3992882" cy="1228815"/>
      </dsp:txXfrm>
    </dsp:sp>
    <dsp:sp modelId="{5ACAFCF0-B507-BB41-9CDE-B134340B8B07}">
      <dsp:nvSpPr>
        <dsp:cNvPr id="0" name=""/>
        <dsp:cNvSpPr/>
      </dsp:nvSpPr>
      <dsp:spPr>
        <a:xfrm>
          <a:off x="0" y="1198"/>
          <a:ext cx="998220" cy="122881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2823" tIns="121380" rIns="52823" bIns="121380" numCol="1" spcCol="1270" anchor="ctr" anchorCtr="0">
          <a:noAutofit/>
        </a:bodyPr>
        <a:lstStyle/>
        <a:p>
          <a:pPr marL="0" lvl="0" indent="0" algn="ctr" defTabSz="1244600">
            <a:lnSpc>
              <a:spcPct val="90000"/>
            </a:lnSpc>
            <a:spcBef>
              <a:spcPct val="0"/>
            </a:spcBef>
            <a:spcAft>
              <a:spcPct val="35000"/>
            </a:spcAft>
            <a:buNone/>
          </a:pPr>
          <a:r>
            <a:rPr lang="en-US" sz="2800" kern="1200" dirty="0"/>
            <a:t>Point 1</a:t>
          </a:r>
        </a:p>
      </dsp:txBody>
      <dsp:txXfrm>
        <a:off x="0" y="1198"/>
        <a:ext cx="998220" cy="1228815"/>
      </dsp:txXfrm>
    </dsp:sp>
    <dsp:sp modelId="{F93AACB6-1491-BC46-AF4E-0C0A47779FB5}">
      <dsp:nvSpPr>
        <dsp:cNvPr id="0" name=""/>
        <dsp:cNvSpPr/>
      </dsp:nvSpPr>
      <dsp:spPr>
        <a:xfrm>
          <a:off x="998220" y="1303742"/>
          <a:ext cx="3992882" cy="1228815"/>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473" tIns="312119" rIns="77473" bIns="312119" numCol="1" spcCol="1270" anchor="ctr" anchorCtr="0">
          <a:noAutofit/>
        </a:bodyPr>
        <a:lstStyle/>
        <a:p>
          <a:pPr marL="0" lvl="0" indent="0" algn="l" defTabSz="977900">
            <a:lnSpc>
              <a:spcPct val="90000"/>
            </a:lnSpc>
            <a:spcBef>
              <a:spcPct val="0"/>
            </a:spcBef>
            <a:spcAft>
              <a:spcPct val="35000"/>
            </a:spcAft>
            <a:buNone/>
          </a:pPr>
          <a:r>
            <a:rPr lang="en-US" sz="2200" kern="1200" dirty="0"/>
            <a:t>Another well-informed point, some of my own analysis. </a:t>
          </a:r>
        </a:p>
      </dsp:txBody>
      <dsp:txXfrm>
        <a:off x="998220" y="1303742"/>
        <a:ext cx="3992882" cy="1228815"/>
      </dsp:txXfrm>
    </dsp:sp>
    <dsp:sp modelId="{DA715744-F6F2-3B40-8827-19EBC0B1C7BE}">
      <dsp:nvSpPr>
        <dsp:cNvPr id="0" name=""/>
        <dsp:cNvSpPr/>
      </dsp:nvSpPr>
      <dsp:spPr>
        <a:xfrm>
          <a:off x="0" y="1303742"/>
          <a:ext cx="998220" cy="122881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2823" tIns="121380" rIns="52823" bIns="121380" numCol="1" spcCol="1270" anchor="ctr" anchorCtr="0">
          <a:noAutofit/>
        </a:bodyPr>
        <a:lstStyle/>
        <a:p>
          <a:pPr marL="0" lvl="0" indent="0" algn="ctr" defTabSz="1244600">
            <a:lnSpc>
              <a:spcPct val="90000"/>
            </a:lnSpc>
            <a:spcBef>
              <a:spcPct val="0"/>
            </a:spcBef>
            <a:spcAft>
              <a:spcPct val="35000"/>
            </a:spcAft>
            <a:buNone/>
          </a:pPr>
          <a:r>
            <a:rPr lang="en-US" sz="2800" kern="1200" dirty="0"/>
            <a:t>Point 2</a:t>
          </a:r>
        </a:p>
      </dsp:txBody>
      <dsp:txXfrm>
        <a:off x="0" y="1303742"/>
        <a:ext cx="998220" cy="1228815"/>
      </dsp:txXfrm>
    </dsp:sp>
    <dsp:sp modelId="{11567665-4A45-CB4D-BB07-9ED6BF5A51B6}">
      <dsp:nvSpPr>
        <dsp:cNvPr id="0" name=""/>
        <dsp:cNvSpPr/>
      </dsp:nvSpPr>
      <dsp:spPr>
        <a:xfrm>
          <a:off x="998220" y="2606286"/>
          <a:ext cx="3992882" cy="1228815"/>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473" tIns="312119" rIns="77473" bIns="312119" numCol="1" spcCol="1270" anchor="ctr" anchorCtr="0">
          <a:noAutofit/>
        </a:bodyPr>
        <a:lstStyle/>
        <a:p>
          <a:pPr marL="0" lvl="0" indent="0" algn="l" defTabSz="977900">
            <a:lnSpc>
              <a:spcPct val="90000"/>
            </a:lnSpc>
            <a:spcBef>
              <a:spcPct val="0"/>
            </a:spcBef>
            <a:spcAft>
              <a:spcPct val="35000"/>
            </a:spcAft>
            <a:buNone/>
          </a:pPr>
          <a:r>
            <a:rPr lang="en-US" sz="2200" kern="1200" dirty="0"/>
            <a:t>This wraps up all my points and ties back to my thesis.</a:t>
          </a:r>
        </a:p>
      </dsp:txBody>
      <dsp:txXfrm>
        <a:off x="998220" y="2606286"/>
        <a:ext cx="3992882" cy="1228815"/>
      </dsp:txXfrm>
    </dsp:sp>
    <dsp:sp modelId="{8392A0A4-FE88-2048-81AC-C89BFAB42188}">
      <dsp:nvSpPr>
        <dsp:cNvPr id="0" name=""/>
        <dsp:cNvSpPr/>
      </dsp:nvSpPr>
      <dsp:spPr>
        <a:xfrm>
          <a:off x="0" y="2606286"/>
          <a:ext cx="998220" cy="122881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2823" tIns="121380" rIns="52823" bIns="121380" numCol="1" spcCol="1270" anchor="ctr" anchorCtr="0">
          <a:noAutofit/>
        </a:bodyPr>
        <a:lstStyle/>
        <a:p>
          <a:pPr marL="0" lvl="0" indent="0" algn="ctr" defTabSz="1244600">
            <a:lnSpc>
              <a:spcPct val="90000"/>
            </a:lnSpc>
            <a:spcBef>
              <a:spcPct val="0"/>
            </a:spcBef>
            <a:spcAft>
              <a:spcPct val="35000"/>
            </a:spcAft>
            <a:buNone/>
          </a:pPr>
          <a:r>
            <a:rPr lang="en-US" sz="2800" kern="1200" dirty="0"/>
            <a:t>Point 3</a:t>
          </a:r>
        </a:p>
      </dsp:txBody>
      <dsp:txXfrm>
        <a:off x="0" y="2606286"/>
        <a:ext cx="998220" cy="1228815"/>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A14DDC-D080-F84D-857C-814D1E66C7EC}" type="datetimeFigureOut">
              <a:rPr lang="en-US" smtClean="0"/>
              <a:t>4/24/22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70B6E-0A2E-9742-B97C-938673D82D48}" type="slidenum">
              <a:rPr lang="en-US" smtClean="0"/>
              <a:t>‹#›</a:t>
            </a:fld>
            <a:endParaRPr lang="en-US"/>
          </a:p>
        </p:txBody>
      </p:sp>
    </p:spTree>
    <p:extLst>
      <p:ext uri="{BB962C8B-B14F-4D97-AF65-F5344CB8AC3E}">
        <p14:creationId xmlns:p14="http://schemas.microsoft.com/office/powerpoint/2010/main" val="2109566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hello, and welcome back to Key Features of Spoken Presentations. My name is </a:t>
            </a:r>
            <a:r>
              <a:rPr lang="en-US" dirty="0" err="1"/>
              <a:t>Flori</a:t>
            </a:r>
            <a:r>
              <a:rPr lang="en-US" dirty="0"/>
              <a:t> </a:t>
            </a:r>
            <a:r>
              <a:rPr lang="en-US" dirty="0" err="1"/>
              <a:t>Tulli</a:t>
            </a:r>
            <a:r>
              <a:rPr lang="en-US" dirty="0"/>
              <a:t>, and I'll guiding you through the second part of this series. </a:t>
            </a:r>
          </a:p>
        </p:txBody>
      </p:sp>
      <p:sp>
        <p:nvSpPr>
          <p:cNvPr id="4" name="Slide Number Placeholder 3"/>
          <p:cNvSpPr>
            <a:spLocks noGrp="1"/>
          </p:cNvSpPr>
          <p:nvPr>
            <p:ph type="sldNum" sz="quarter" idx="5"/>
          </p:nvPr>
        </p:nvSpPr>
        <p:spPr/>
        <p:txBody>
          <a:bodyPr/>
          <a:lstStyle/>
          <a:p>
            <a:fld id="{60670B6E-0A2E-9742-B97C-938673D82D48}" type="slidenum">
              <a:rPr lang="en-US" smtClean="0"/>
              <a:t>1</a:t>
            </a:fld>
            <a:endParaRPr lang="en-US"/>
          </a:p>
        </p:txBody>
      </p:sp>
    </p:spTree>
    <p:extLst>
      <p:ext uri="{BB962C8B-B14F-4D97-AF65-F5344CB8AC3E}">
        <p14:creationId xmlns:p14="http://schemas.microsoft.com/office/powerpoint/2010/main" val="2805565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part of our series, we talked about our first key feature of spoken presentations: Structure. In this part, we'll talk about our second key feature: Considering Visuals. </a:t>
            </a:r>
          </a:p>
          <a:p>
            <a:endParaRPr lang="en-US" dirty="0"/>
          </a:p>
        </p:txBody>
      </p:sp>
      <p:sp>
        <p:nvSpPr>
          <p:cNvPr id="4" name="Slide Number Placeholder 3"/>
          <p:cNvSpPr>
            <a:spLocks noGrp="1"/>
          </p:cNvSpPr>
          <p:nvPr>
            <p:ph type="sldNum" sz="quarter" idx="5"/>
          </p:nvPr>
        </p:nvSpPr>
        <p:spPr/>
        <p:txBody>
          <a:bodyPr/>
          <a:lstStyle/>
          <a:p>
            <a:fld id="{60670B6E-0A2E-9742-B97C-938673D82D48}" type="slidenum">
              <a:rPr lang="en-US" smtClean="0"/>
              <a:t>2</a:t>
            </a:fld>
            <a:endParaRPr lang="en-US"/>
          </a:p>
        </p:txBody>
      </p:sp>
    </p:spTree>
    <p:extLst>
      <p:ext uri="{BB962C8B-B14F-4D97-AF65-F5344CB8AC3E}">
        <p14:creationId xmlns:p14="http://schemas.microsoft.com/office/powerpoint/2010/main" val="307278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not every speech needs them, properly implementing visuals can allow us to better engage our audience. When it comes to explaining ideas to an audience, think of the saying "show don't tell."</a:t>
            </a:r>
          </a:p>
          <a:p>
            <a:endParaRPr lang="en-US" dirty="0"/>
          </a:p>
        </p:txBody>
      </p:sp>
      <p:sp>
        <p:nvSpPr>
          <p:cNvPr id="4" name="Slide Number Placeholder 3"/>
          <p:cNvSpPr>
            <a:spLocks noGrp="1"/>
          </p:cNvSpPr>
          <p:nvPr>
            <p:ph type="sldNum" sz="quarter" idx="5"/>
          </p:nvPr>
        </p:nvSpPr>
        <p:spPr/>
        <p:txBody>
          <a:bodyPr/>
          <a:lstStyle/>
          <a:p>
            <a:fld id="{60670B6E-0A2E-9742-B97C-938673D82D48}" type="slidenum">
              <a:rPr lang="en-US" smtClean="0"/>
              <a:t>3</a:t>
            </a:fld>
            <a:endParaRPr lang="en-US"/>
          </a:p>
        </p:txBody>
      </p:sp>
    </p:spTree>
    <p:extLst>
      <p:ext uri="{BB962C8B-B14F-4D97-AF65-F5344CB8AC3E}">
        <p14:creationId xmlns:p14="http://schemas.microsoft.com/office/powerpoint/2010/main" val="3468543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Visuals can be a very fun creative way of expressing our ideas to an audience. There are many digital and hard-copy resources you can use for a presentation.</a:t>
            </a:r>
          </a:p>
          <a:p>
            <a:endParaRPr lang="en-US" dirty="0"/>
          </a:p>
          <a:p>
            <a:r>
              <a:rPr lang="en-US" dirty="0" err="1"/>
              <a:t>Powerpoints</a:t>
            </a:r>
            <a:r>
              <a:rPr lang="en-US" dirty="0"/>
              <a:t> can be effective tools at combining both textual and visual information. This software allows us to insert images, icons, gifs, and links that can compliment our speech. </a:t>
            </a:r>
          </a:p>
          <a:p>
            <a:endParaRPr lang="en-US" dirty="0"/>
          </a:p>
          <a:p>
            <a:r>
              <a:rPr lang="en-US" dirty="0"/>
              <a:t>We can also consider giving handouts to our audience, such as flyers or surveys. </a:t>
            </a:r>
          </a:p>
          <a:p>
            <a:endParaRPr lang="en-US" dirty="0"/>
          </a:p>
          <a:p>
            <a:r>
              <a:rPr lang="en-US" dirty="0"/>
              <a:t>Another option we can consider is using our presentation space. Instead of a software, we can always use a whiteboard or blackboard to outline ideas and drawings. </a:t>
            </a:r>
          </a:p>
          <a:p>
            <a:endParaRPr lang="en-US" dirty="0"/>
          </a:p>
          <a:p>
            <a:r>
              <a:rPr lang="en-US" dirty="0"/>
              <a:t>There are a lot of options we can consider that allow us to get creative. </a:t>
            </a:r>
          </a:p>
        </p:txBody>
      </p:sp>
      <p:sp>
        <p:nvSpPr>
          <p:cNvPr id="4" name="Slide Number Placeholder 3"/>
          <p:cNvSpPr>
            <a:spLocks noGrp="1"/>
          </p:cNvSpPr>
          <p:nvPr>
            <p:ph type="sldNum" sz="quarter" idx="5"/>
          </p:nvPr>
        </p:nvSpPr>
        <p:spPr/>
        <p:txBody>
          <a:bodyPr/>
          <a:lstStyle/>
          <a:p>
            <a:fld id="{60670B6E-0A2E-9742-B97C-938673D82D48}" type="slidenum">
              <a:rPr lang="en-US" smtClean="0"/>
              <a:t>5</a:t>
            </a:fld>
            <a:endParaRPr lang="en-US"/>
          </a:p>
        </p:txBody>
      </p:sp>
    </p:spTree>
    <p:extLst>
      <p:ext uri="{BB962C8B-B14F-4D97-AF65-F5344CB8AC3E}">
        <p14:creationId xmlns:p14="http://schemas.microsoft.com/office/powerpoint/2010/main" val="3577471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elements on this slide that are distracting to our audience.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 to avoid overly vibrant colors, unreadable font, and presenting too much information at once. </a:t>
            </a:r>
          </a:p>
          <a:p>
            <a:endParaRPr lang="en-US" dirty="0"/>
          </a:p>
        </p:txBody>
      </p:sp>
      <p:sp>
        <p:nvSpPr>
          <p:cNvPr id="4" name="Slide Number Placeholder 3"/>
          <p:cNvSpPr>
            <a:spLocks noGrp="1"/>
          </p:cNvSpPr>
          <p:nvPr>
            <p:ph type="sldNum" sz="quarter" idx="5"/>
          </p:nvPr>
        </p:nvSpPr>
        <p:spPr/>
        <p:txBody>
          <a:bodyPr/>
          <a:lstStyle/>
          <a:p>
            <a:fld id="{60670B6E-0A2E-9742-B97C-938673D82D48}" type="slidenum">
              <a:rPr lang="en-US" smtClean="0"/>
              <a:t>7</a:t>
            </a:fld>
            <a:endParaRPr lang="en-US"/>
          </a:p>
        </p:txBody>
      </p:sp>
    </p:spTree>
    <p:extLst>
      <p:ext uri="{BB962C8B-B14F-4D97-AF65-F5344CB8AC3E}">
        <p14:creationId xmlns:p14="http://schemas.microsoft.com/office/powerpoint/2010/main" val="3235229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don't want to use too many visuals and overwhelm our audience.</a:t>
            </a:r>
          </a:p>
          <a:p>
            <a:endParaRPr lang="en-US" dirty="0"/>
          </a:p>
          <a:p>
            <a:r>
              <a:rPr lang="en-US" dirty="0"/>
              <a:t>Using multiple different fonts, animations, and elements can distract our audience from our ideas. </a:t>
            </a:r>
          </a:p>
        </p:txBody>
      </p:sp>
      <p:sp>
        <p:nvSpPr>
          <p:cNvPr id="4" name="Slide Number Placeholder 3"/>
          <p:cNvSpPr>
            <a:spLocks noGrp="1"/>
          </p:cNvSpPr>
          <p:nvPr>
            <p:ph type="sldNum" sz="quarter" idx="5"/>
          </p:nvPr>
        </p:nvSpPr>
        <p:spPr/>
        <p:txBody>
          <a:bodyPr/>
          <a:lstStyle/>
          <a:p>
            <a:fld id="{60670B6E-0A2E-9742-B97C-938673D82D48}" type="slidenum">
              <a:rPr lang="en-US" smtClean="0"/>
              <a:t>9</a:t>
            </a:fld>
            <a:endParaRPr lang="en-US"/>
          </a:p>
        </p:txBody>
      </p:sp>
    </p:spTree>
    <p:extLst>
      <p:ext uri="{BB962C8B-B14F-4D97-AF65-F5344CB8AC3E}">
        <p14:creationId xmlns:p14="http://schemas.microsoft.com/office/powerpoint/2010/main" val="786883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comparison to the last two slides, this one is much easier to understand. We have title, a few key points, and an image to compliment our ideas. </a:t>
            </a:r>
          </a:p>
        </p:txBody>
      </p:sp>
      <p:sp>
        <p:nvSpPr>
          <p:cNvPr id="4" name="Slide Number Placeholder 3"/>
          <p:cNvSpPr>
            <a:spLocks noGrp="1"/>
          </p:cNvSpPr>
          <p:nvPr>
            <p:ph type="sldNum" sz="quarter" idx="5"/>
          </p:nvPr>
        </p:nvSpPr>
        <p:spPr/>
        <p:txBody>
          <a:bodyPr/>
          <a:lstStyle/>
          <a:p>
            <a:fld id="{60670B6E-0A2E-9742-B97C-938673D82D48}" type="slidenum">
              <a:rPr lang="en-US" smtClean="0"/>
              <a:t>10</a:t>
            </a:fld>
            <a:endParaRPr lang="en-US"/>
          </a:p>
        </p:txBody>
      </p:sp>
    </p:spTree>
    <p:extLst>
      <p:ext uri="{BB962C8B-B14F-4D97-AF65-F5344CB8AC3E}">
        <p14:creationId xmlns:p14="http://schemas.microsoft.com/office/powerpoint/2010/main" val="3454252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in this series about the Key Features of Spoken Presentations, we've reviewed Structure and Considering Visuals. In the third and final part of this series, we'll talk about Preparation. Thanks for joining me today, and I'll meet you at the next part :)</a:t>
            </a:r>
          </a:p>
        </p:txBody>
      </p:sp>
      <p:sp>
        <p:nvSpPr>
          <p:cNvPr id="4" name="Slide Number Placeholder 3"/>
          <p:cNvSpPr>
            <a:spLocks noGrp="1"/>
          </p:cNvSpPr>
          <p:nvPr>
            <p:ph type="sldNum" sz="quarter" idx="5"/>
          </p:nvPr>
        </p:nvSpPr>
        <p:spPr/>
        <p:txBody>
          <a:bodyPr/>
          <a:lstStyle/>
          <a:p>
            <a:fld id="{60670B6E-0A2E-9742-B97C-938673D82D48}" type="slidenum">
              <a:rPr lang="en-US" smtClean="0"/>
              <a:t>11</a:t>
            </a:fld>
            <a:endParaRPr lang="en-US"/>
          </a:p>
        </p:txBody>
      </p:sp>
    </p:spTree>
    <p:extLst>
      <p:ext uri="{BB962C8B-B14F-4D97-AF65-F5344CB8AC3E}">
        <p14:creationId xmlns:p14="http://schemas.microsoft.com/office/powerpoint/2010/main" val="3072788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5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92594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979502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642310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729387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380920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173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91592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27454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241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302604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3C2B07E4-CDF9-4C88-A2F3-04620E58224D}" type="datetimeFigureOut">
              <a:rPr lang="en-US" smtClean="0"/>
              <a:pPr/>
              <a:t>4/24/22</a:t>
            </a:fld>
            <a:endParaRPr lang="en-US" dirty="0"/>
          </a:p>
        </p:txBody>
      </p:sp>
      <p:sp>
        <p:nvSpPr>
          <p:cNvPr id="5" name="Footer Placeholder 4">
            <a:extLst>
              <a:ext uri="{FF2B5EF4-FFF2-40B4-BE49-F238E27FC236}">
                <a16:creationId xmlns:a16="http://schemas.microsoft.com/office/drawing/2014/main"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a:p>
        </p:txBody>
      </p:sp>
    </p:spTree>
    <p:extLst>
      <p:ext uri="{BB962C8B-B14F-4D97-AF65-F5344CB8AC3E}">
        <p14:creationId xmlns:p14="http://schemas.microsoft.com/office/powerpoint/2010/main" val="1211427710"/>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svg"/><Relationship Id="rId11" Type="http://schemas.microsoft.com/office/2007/relationships/diagramDrawing" Target="../diagrams/drawing1.xml"/><Relationship Id="rId5" Type="http://schemas.openxmlformats.org/officeDocument/2006/relationships/image" Target="../media/image19.png"/><Relationship Id="rId10" Type="http://schemas.openxmlformats.org/officeDocument/2006/relationships/diagramColors" Target="../diagrams/colors1.xml"/><Relationship Id="rId4" Type="http://schemas.openxmlformats.org/officeDocument/2006/relationships/notesSlide" Target="../notesSlides/notesSlide7.xml"/><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2.m4a"/><Relationship Id="rId7" Type="http://schemas.openxmlformats.org/officeDocument/2006/relationships/image" Target="../media/image4.svg"/><Relationship Id="rId12"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notesSlide" Target="../notesSlides/notesSlide8.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4.svg"/><Relationship Id="rId12"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notesSlide" Target="../notesSlides/notesSlide2.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media6.m4a"/><Relationship Id="rId7" Type="http://schemas.openxmlformats.org/officeDocument/2006/relationships/image" Target="../media/image11.gif"/><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0.gif"/><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media10.m4a"/><Relationship Id="rId7" Type="http://schemas.openxmlformats.org/officeDocument/2006/relationships/image" Target="../media/image16.gif"/><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15.gif"/><Relationship Id="rId5" Type="http://schemas.openxmlformats.org/officeDocument/2006/relationships/notesSlide" Target="../notesSlides/notesSlide6.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8224EF52-FF9A-0F07-E033-E8E8A659B7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alphaModFix/>
          </a:blip>
          <a:srcRect t="307" r="-1" b="-1"/>
          <a:stretch/>
        </p:blipFill>
        <p:spPr>
          <a:xfrm>
            <a:off x="20" y="1571"/>
            <a:ext cx="12191980" cy="6856429"/>
          </a:xfrm>
          <a:prstGeom prst="rect">
            <a:avLst/>
          </a:prstGeom>
        </p:spPr>
      </p:pic>
      <p:sp>
        <p:nvSpPr>
          <p:cNvPr id="2" name="Title 1">
            <a:extLst>
              <a:ext uri="{FF2B5EF4-FFF2-40B4-BE49-F238E27FC236}">
                <a16:creationId xmlns:a16="http://schemas.microsoft.com/office/drawing/2014/main" id="{6F8A79DE-D5DE-B643-BAEA-E03E8FF8D10B}"/>
              </a:ext>
            </a:extLst>
          </p:cNvPr>
          <p:cNvSpPr>
            <a:spLocks noGrp="1"/>
          </p:cNvSpPr>
          <p:nvPr>
            <p:ph type="ctrTitle"/>
          </p:nvPr>
        </p:nvSpPr>
        <p:spPr>
          <a:xfrm>
            <a:off x="733197" y="2501573"/>
            <a:ext cx="4629606" cy="1425728"/>
          </a:xfrm>
        </p:spPr>
        <p:txBody>
          <a:bodyPr anchor="b">
            <a:normAutofit/>
          </a:bodyPr>
          <a:lstStyle/>
          <a:p>
            <a:pPr algn="ctr"/>
            <a:r>
              <a:rPr lang="en-US" dirty="0"/>
              <a:t>Key Features </a:t>
            </a:r>
            <a:br>
              <a:rPr lang="en-US" dirty="0"/>
            </a:br>
            <a:r>
              <a:rPr lang="en-US" sz="1800" b="0" dirty="0"/>
              <a:t>of Spoken Presentations</a:t>
            </a:r>
            <a:endParaRPr lang="en-US" b="0" dirty="0"/>
          </a:p>
        </p:txBody>
      </p:sp>
      <p:sp>
        <p:nvSpPr>
          <p:cNvPr id="3" name="Subtitle 2">
            <a:extLst>
              <a:ext uri="{FF2B5EF4-FFF2-40B4-BE49-F238E27FC236}">
                <a16:creationId xmlns:a16="http://schemas.microsoft.com/office/drawing/2014/main" id="{A8E43872-788F-CE42-8D55-501A9E906A7A}"/>
              </a:ext>
            </a:extLst>
          </p:cNvPr>
          <p:cNvSpPr>
            <a:spLocks noGrp="1"/>
          </p:cNvSpPr>
          <p:nvPr>
            <p:ph type="subTitle" idx="1"/>
          </p:nvPr>
        </p:nvSpPr>
        <p:spPr>
          <a:xfrm>
            <a:off x="1524000" y="4356427"/>
            <a:ext cx="3048000" cy="495768"/>
          </a:xfrm>
        </p:spPr>
        <p:txBody>
          <a:bodyPr>
            <a:normAutofit/>
          </a:bodyPr>
          <a:lstStyle/>
          <a:p>
            <a:pPr algn="ctr"/>
            <a:r>
              <a:rPr lang="en-US" dirty="0" err="1"/>
              <a:t>Flori</a:t>
            </a:r>
            <a:r>
              <a:rPr lang="en-US" dirty="0"/>
              <a:t> </a:t>
            </a:r>
            <a:r>
              <a:rPr lang="en-US" dirty="0" err="1"/>
              <a:t>Tulli</a:t>
            </a:r>
            <a:endParaRPr lang="en-US" dirty="0"/>
          </a:p>
        </p:txBody>
      </p:sp>
      <p:pic>
        <p:nvPicPr>
          <p:cNvPr id="8" name="Audio 7">
            <a:hlinkClick r:id="" action="ppaction://media"/>
            <a:extLst>
              <a:ext uri="{FF2B5EF4-FFF2-40B4-BE49-F238E27FC236}">
                <a16:creationId xmlns:a16="http://schemas.microsoft.com/office/drawing/2014/main" id="{E9B93512-F35E-7741-9B89-A374F435178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8533414"/>
      </p:ext>
    </p:extLst>
  </p:cSld>
  <p:clrMapOvr>
    <a:masterClrMapping/>
  </p:clrMapOvr>
  <mc:AlternateContent xmlns:mc="http://schemas.openxmlformats.org/markup-compatibility/2006">
    <mc:Choice xmlns:p14="http://schemas.microsoft.com/office/powerpoint/2010/main" Requires="p14">
      <p:transition spd="slow" advTm="9216">
        <p14:flash/>
      </p:transition>
    </mc:Choice>
    <mc:Fallback>
      <p:transition spd="slow" advTm="92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mute="1">
                <p:cTn id="15" repeatCount="indefinite" fill="hold" display="0">
                  <p:stCondLst>
                    <p:cond delay="indefinite"/>
                  </p:stCondLst>
                </p:cTn>
                <p:tgtEl>
                  <p:spTgt spid="4"/>
                </p:tgtEl>
              </p:cMediaNode>
            </p:video>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8" objId="4"/>
        <p14:playEvt time="9148" objId="4"/>
        <p14:stopEvt time="9216"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88FBB-695E-0945-94D9-F8A6E6B29B26}"/>
              </a:ext>
            </a:extLst>
          </p:cNvPr>
          <p:cNvSpPr>
            <a:spLocks noGrp="1"/>
          </p:cNvSpPr>
          <p:nvPr>
            <p:ph type="title"/>
          </p:nvPr>
        </p:nvSpPr>
        <p:spPr>
          <a:xfrm>
            <a:off x="1104897" y="762001"/>
            <a:ext cx="5333365" cy="1141004"/>
          </a:xfrm>
        </p:spPr>
        <p:txBody>
          <a:bodyPr>
            <a:normAutofit/>
          </a:bodyPr>
          <a:lstStyle/>
          <a:p>
            <a:r>
              <a:rPr lang="en-US" sz="3600" dirty="0"/>
              <a:t>A decent slide</a:t>
            </a:r>
          </a:p>
        </p:txBody>
      </p:sp>
      <p:sp>
        <p:nvSpPr>
          <p:cNvPr id="17" name="Oval 16">
            <a:extLst>
              <a:ext uri="{FF2B5EF4-FFF2-40B4-BE49-F238E27FC236}">
                <a16:creationId xmlns:a16="http://schemas.microsoft.com/office/drawing/2014/main" id="{CE9A9457-874F-4EEB-BF07-9CEA561C1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9965" y="1114197"/>
            <a:ext cx="4629606" cy="46296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Presentation with checklist with solid fill">
            <a:extLst>
              <a:ext uri="{FF2B5EF4-FFF2-40B4-BE49-F238E27FC236}">
                <a16:creationId xmlns:a16="http://schemas.microsoft.com/office/drawing/2014/main" id="{29BCF5DE-761C-104C-9793-C742F0DDB2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6075" y="1890308"/>
            <a:ext cx="3077384" cy="3077384"/>
          </a:xfrm>
          <a:prstGeom prst="rect">
            <a:avLst/>
          </a:prstGeom>
        </p:spPr>
      </p:pic>
      <p:graphicFrame>
        <p:nvGraphicFramePr>
          <p:cNvPr id="11" name="Content Placeholder 2">
            <a:extLst>
              <a:ext uri="{FF2B5EF4-FFF2-40B4-BE49-F238E27FC236}">
                <a16:creationId xmlns:a16="http://schemas.microsoft.com/office/drawing/2014/main" id="{FE1EC5BB-FD37-3AD6-FA5F-70E25514E9DD}"/>
              </a:ext>
            </a:extLst>
          </p:cNvPr>
          <p:cNvGraphicFramePr/>
          <p:nvPr>
            <p:extLst>
              <p:ext uri="{D42A27DB-BD31-4B8C-83A1-F6EECF244321}">
                <p14:modId xmlns:p14="http://schemas.microsoft.com/office/powerpoint/2010/main" val="3990945895"/>
              </p:ext>
            </p:extLst>
          </p:nvPr>
        </p:nvGraphicFramePr>
        <p:xfrm>
          <a:off x="1104897" y="2259698"/>
          <a:ext cx="4991103" cy="38363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Audio 6">
            <a:hlinkClick r:id="" action="ppaction://media"/>
            <a:extLst>
              <a:ext uri="{FF2B5EF4-FFF2-40B4-BE49-F238E27FC236}">
                <a16:creationId xmlns:a16="http://schemas.microsoft.com/office/drawing/2014/main" id="{C8E7E0DD-73B8-9F4A-B261-2137C500573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87797664"/>
      </p:ext>
    </p:extLst>
  </p:cSld>
  <p:clrMapOvr>
    <a:masterClrMapping/>
  </p:clrMapOvr>
  <p:transition spd="slow" advTm="1444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D855CFED-F9E7-9142-99B7-9841E7C3261D}"/>
              </a:ext>
            </a:extLst>
          </p:cNvPr>
          <p:cNvSpPr/>
          <p:nvPr/>
        </p:nvSpPr>
        <p:spPr>
          <a:xfrm>
            <a:off x="2016750" y="1966499"/>
            <a:ext cx="1681312" cy="1681312"/>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7" name="Rectangle 6" descr="Silo">
            <a:extLst>
              <a:ext uri="{FF2B5EF4-FFF2-40B4-BE49-F238E27FC236}">
                <a16:creationId xmlns:a16="http://schemas.microsoft.com/office/drawing/2014/main" id="{891F0AA5-4490-5541-9CD8-F28DE6E153A0}"/>
              </a:ext>
            </a:extLst>
          </p:cNvPr>
          <p:cNvSpPr/>
          <p:nvPr/>
        </p:nvSpPr>
        <p:spPr>
          <a:xfrm>
            <a:off x="2375062" y="2324812"/>
            <a:ext cx="964687" cy="96468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Freeform 7">
            <a:extLst>
              <a:ext uri="{FF2B5EF4-FFF2-40B4-BE49-F238E27FC236}">
                <a16:creationId xmlns:a16="http://schemas.microsoft.com/office/drawing/2014/main" id="{45C41971-0F26-A64A-9625-7A19B6DDF591}"/>
              </a:ext>
            </a:extLst>
          </p:cNvPr>
          <p:cNvSpPr/>
          <p:nvPr/>
        </p:nvSpPr>
        <p:spPr>
          <a:xfrm>
            <a:off x="1479281" y="4171500"/>
            <a:ext cx="2756250" cy="720000"/>
          </a:xfrm>
          <a:custGeom>
            <a:avLst/>
            <a:gdLst>
              <a:gd name="connsiteX0" fmla="*/ 0 w 2756250"/>
              <a:gd name="connsiteY0" fmla="*/ 0 h 720000"/>
              <a:gd name="connsiteX1" fmla="*/ 2756250 w 2756250"/>
              <a:gd name="connsiteY1" fmla="*/ 0 h 720000"/>
              <a:gd name="connsiteX2" fmla="*/ 2756250 w 2756250"/>
              <a:gd name="connsiteY2" fmla="*/ 720000 h 720000"/>
              <a:gd name="connsiteX3" fmla="*/ 0 w 2756250"/>
              <a:gd name="connsiteY3" fmla="*/ 720000 h 720000"/>
              <a:gd name="connsiteX4" fmla="*/ 0 w 275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250" h="720000">
                <a:moveTo>
                  <a:pt x="0" y="0"/>
                </a:moveTo>
                <a:lnTo>
                  <a:pt x="2756250" y="0"/>
                </a:lnTo>
                <a:lnTo>
                  <a:pt x="275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Structure</a:t>
            </a:r>
          </a:p>
        </p:txBody>
      </p:sp>
      <p:sp>
        <p:nvSpPr>
          <p:cNvPr id="10" name="Oval 9">
            <a:extLst>
              <a:ext uri="{FF2B5EF4-FFF2-40B4-BE49-F238E27FC236}">
                <a16:creationId xmlns:a16="http://schemas.microsoft.com/office/drawing/2014/main" id="{B44B4BF9-A85A-194E-AD0B-E1AAB8C432A0}"/>
              </a:ext>
            </a:extLst>
          </p:cNvPr>
          <p:cNvSpPr/>
          <p:nvPr/>
        </p:nvSpPr>
        <p:spPr>
          <a:xfrm>
            <a:off x="5255343" y="1966499"/>
            <a:ext cx="1681312" cy="1681312"/>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1" name="Rectangle 10" descr="Eye">
            <a:extLst>
              <a:ext uri="{FF2B5EF4-FFF2-40B4-BE49-F238E27FC236}">
                <a16:creationId xmlns:a16="http://schemas.microsoft.com/office/drawing/2014/main" id="{BA31640A-ECA1-7E42-AB29-B754FA3C7B10}"/>
              </a:ext>
            </a:extLst>
          </p:cNvPr>
          <p:cNvSpPr/>
          <p:nvPr/>
        </p:nvSpPr>
        <p:spPr>
          <a:xfrm>
            <a:off x="5613656" y="2324812"/>
            <a:ext cx="964687" cy="96468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4B025BF1-267B-5045-9A50-F66CA13471D4}"/>
              </a:ext>
            </a:extLst>
          </p:cNvPr>
          <p:cNvSpPr/>
          <p:nvPr/>
        </p:nvSpPr>
        <p:spPr>
          <a:xfrm>
            <a:off x="4717875" y="4171500"/>
            <a:ext cx="2756250" cy="720000"/>
          </a:xfrm>
          <a:custGeom>
            <a:avLst/>
            <a:gdLst>
              <a:gd name="connsiteX0" fmla="*/ 0 w 2756250"/>
              <a:gd name="connsiteY0" fmla="*/ 0 h 720000"/>
              <a:gd name="connsiteX1" fmla="*/ 2756250 w 2756250"/>
              <a:gd name="connsiteY1" fmla="*/ 0 h 720000"/>
              <a:gd name="connsiteX2" fmla="*/ 2756250 w 2756250"/>
              <a:gd name="connsiteY2" fmla="*/ 720000 h 720000"/>
              <a:gd name="connsiteX3" fmla="*/ 0 w 2756250"/>
              <a:gd name="connsiteY3" fmla="*/ 720000 h 720000"/>
              <a:gd name="connsiteX4" fmla="*/ 0 w 275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250" h="720000">
                <a:moveTo>
                  <a:pt x="0" y="0"/>
                </a:moveTo>
                <a:lnTo>
                  <a:pt x="2756250" y="0"/>
                </a:lnTo>
                <a:lnTo>
                  <a:pt x="275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Considering Visuals</a:t>
            </a:r>
          </a:p>
        </p:txBody>
      </p:sp>
      <p:sp>
        <p:nvSpPr>
          <p:cNvPr id="13" name="Oval 12">
            <a:extLst>
              <a:ext uri="{FF2B5EF4-FFF2-40B4-BE49-F238E27FC236}">
                <a16:creationId xmlns:a16="http://schemas.microsoft.com/office/drawing/2014/main" id="{0FBD93BB-E94A-6346-8690-0B701F45385F}"/>
              </a:ext>
            </a:extLst>
          </p:cNvPr>
          <p:cNvSpPr/>
          <p:nvPr/>
        </p:nvSpPr>
        <p:spPr>
          <a:xfrm>
            <a:off x="8493937" y="1966499"/>
            <a:ext cx="1681312" cy="1681312"/>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5" name="Rectangle 14" descr="Check List">
            <a:extLst>
              <a:ext uri="{FF2B5EF4-FFF2-40B4-BE49-F238E27FC236}">
                <a16:creationId xmlns:a16="http://schemas.microsoft.com/office/drawing/2014/main" id="{43935466-EE41-0F4E-BE6D-A3F80A795760}"/>
              </a:ext>
            </a:extLst>
          </p:cNvPr>
          <p:cNvSpPr/>
          <p:nvPr/>
        </p:nvSpPr>
        <p:spPr>
          <a:xfrm>
            <a:off x="8852250" y="2324812"/>
            <a:ext cx="964687" cy="964687"/>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E944C894-877B-3843-AD9A-4E519C265E22}"/>
              </a:ext>
            </a:extLst>
          </p:cNvPr>
          <p:cNvSpPr/>
          <p:nvPr/>
        </p:nvSpPr>
        <p:spPr>
          <a:xfrm>
            <a:off x="7956468" y="4171500"/>
            <a:ext cx="2756250" cy="720000"/>
          </a:xfrm>
          <a:custGeom>
            <a:avLst/>
            <a:gdLst>
              <a:gd name="connsiteX0" fmla="*/ 0 w 2756250"/>
              <a:gd name="connsiteY0" fmla="*/ 0 h 720000"/>
              <a:gd name="connsiteX1" fmla="*/ 2756250 w 2756250"/>
              <a:gd name="connsiteY1" fmla="*/ 0 h 720000"/>
              <a:gd name="connsiteX2" fmla="*/ 2756250 w 2756250"/>
              <a:gd name="connsiteY2" fmla="*/ 720000 h 720000"/>
              <a:gd name="connsiteX3" fmla="*/ 0 w 2756250"/>
              <a:gd name="connsiteY3" fmla="*/ 720000 h 720000"/>
              <a:gd name="connsiteX4" fmla="*/ 0 w 275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250" h="720000">
                <a:moveTo>
                  <a:pt x="0" y="0"/>
                </a:moveTo>
                <a:lnTo>
                  <a:pt x="2756250" y="0"/>
                </a:lnTo>
                <a:lnTo>
                  <a:pt x="275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Preparation</a:t>
            </a:r>
          </a:p>
        </p:txBody>
      </p:sp>
      <p:pic>
        <p:nvPicPr>
          <p:cNvPr id="19" name="Audio 18">
            <a:hlinkClick r:id="" action="ppaction://media"/>
            <a:extLst>
              <a:ext uri="{FF2B5EF4-FFF2-40B4-BE49-F238E27FC236}">
                <a16:creationId xmlns:a16="http://schemas.microsoft.com/office/drawing/2014/main" id="{5C3383C7-1B77-804C-867E-90DB281B8F68}"/>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940846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2260">
        <p159:morph option="byObject"/>
      </p:transition>
    </mc:Choice>
    <mc:Fallback>
      <p:transition spd="slow" advTm="122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9"/>
                </p:tgtEl>
              </p:cMediaNode>
            </p:audio>
          </p:childTnLst>
        </p:cTn>
      </p:par>
    </p:tnLst>
    <p:bldLst>
      <p:bldP spid="8" grpId="0"/>
      <p:bldP spid="12"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D855CFED-F9E7-9142-99B7-9841E7C3261D}"/>
              </a:ext>
            </a:extLst>
          </p:cNvPr>
          <p:cNvSpPr/>
          <p:nvPr/>
        </p:nvSpPr>
        <p:spPr>
          <a:xfrm>
            <a:off x="2016750" y="1966499"/>
            <a:ext cx="1681312" cy="1681312"/>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7" name="Rectangle 6" descr="Silo">
            <a:extLst>
              <a:ext uri="{FF2B5EF4-FFF2-40B4-BE49-F238E27FC236}">
                <a16:creationId xmlns:a16="http://schemas.microsoft.com/office/drawing/2014/main" id="{891F0AA5-4490-5541-9CD8-F28DE6E153A0}"/>
              </a:ext>
            </a:extLst>
          </p:cNvPr>
          <p:cNvSpPr/>
          <p:nvPr/>
        </p:nvSpPr>
        <p:spPr>
          <a:xfrm>
            <a:off x="2375062" y="2324812"/>
            <a:ext cx="964687" cy="96468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Freeform 7">
            <a:extLst>
              <a:ext uri="{FF2B5EF4-FFF2-40B4-BE49-F238E27FC236}">
                <a16:creationId xmlns:a16="http://schemas.microsoft.com/office/drawing/2014/main" id="{45C41971-0F26-A64A-9625-7A19B6DDF591}"/>
              </a:ext>
            </a:extLst>
          </p:cNvPr>
          <p:cNvSpPr/>
          <p:nvPr/>
        </p:nvSpPr>
        <p:spPr>
          <a:xfrm>
            <a:off x="1479281" y="4171500"/>
            <a:ext cx="2756250" cy="720000"/>
          </a:xfrm>
          <a:custGeom>
            <a:avLst/>
            <a:gdLst>
              <a:gd name="connsiteX0" fmla="*/ 0 w 2756250"/>
              <a:gd name="connsiteY0" fmla="*/ 0 h 720000"/>
              <a:gd name="connsiteX1" fmla="*/ 2756250 w 2756250"/>
              <a:gd name="connsiteY1" fmla="*/ 0 h 720000"/>
              <a:gd name="connsiteX2" fmla="*/ 2756250 w 2756250"/>
              <a:gd name="connsiteY2" fmla="*/ 720000 h 720000"/>
              <a:gd name="connsiteX3" fmla="*/ 0 w 2756250"/>
              <a:gd name="connsiteY3" fmla="*/ 720000 h 720000"/>
              <a:gd name="connsiteX4" fmla="*/ 0 w 275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250" h="720000">
                <a:moveTo>
                  <a:pt x="0" y="0"/>
                </a:moveTo>
                <a:lnTo>
                  <a:pt x="2756250" y="0"/>
                </a:lnTo>
                <a:lnTo>
                  <a:pt x="275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Structure</a:t>
            </a:r>
          </a:p>
        </p:txBody>
      </p:sp>
      <p:sp>
        <p:nvSpPr>
          <p:cNvPr id="10" name="Oval 9">
            <a:extLst>
              <a:ext uri="{FF2B5EF4-FFF2-40B4-BE49-F238E27FC236}">
                <a16:creationId xmlns:a16="http://schemas.microsoft.com/office/drawing/2014/main" id="{B44B4BF9-A85A-194E-AD0B-E1AAB8C432A0}"/>
              </a:ext>
            </a:extLst>
          </p:cNvPr>
          <p:cNvSpPr/>
          <p:nvPr/>
        </p:nvSpPr>
        <p:spPr>
          <a:xfrm>
            <a:off x="5255343" y="1966499"/>
            <a:ext cx="1681312" cy="1681312"/>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1" name="Rectangle 10" descr="Eye">
            <a:extLst>
              <a:ext uri="{FF2B5EF4-FFF2-40B4-BE49-F238E27FC236}">
                <a16:creationId xmlns:a16="http://schemas.microsoft.com/office/drawing/2014/main" id="{BA31640A-ECA1-7E42-AB29-B754FA3C7B10}"/>
              </a:ext>
            </a:extLst>
          </p:cNvPr>
          <p:cNvSpPr/>
          <p:nvPr/>
        </p:nvSpPr>
        <p:spPr>
          <a:xfrm>
            <a:off x="5613656" y="2324812"/>
            <a:ext cx="964687" cy="96468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4B025BF1-267B-5045-9A50-F66CA13471D4}"/>
              </a:ext>
            </a:extLst>
          </p:cNvPr>
          <p:cNvSpPr/>
          <p:nvPr/>
        </p:nvSpPr>
        <p:spPr>
          <a:xfrm>
            <a:off x="4717875" y="4171500"/>
            <a:ext cx="2756250" cy="720000"/>
          </a:xfrm>
          <a:custGeom>
            <a:avLst/>
            <a:gdLst>
              <a:gd name="connsiteX0" fmla="*/ 0 w 2756250"/>
              <a:gd name="connsiteY0" fmla="*/ 0 h 720000"/>
              <a:gd name="connsiteX1" fmla="*/ 2756250 w 2756250"/>
              <a:gd name="connsiteY1" fmla="*/ 0 h 720000"/>
              <a:gd name="connsiteX2" fmla="*/ 2756250 w 2756250"/>
              <a:gd name="connsiteY2" fmla="*/ 720000 h 720000"/>
              <a:gd name="connsiteX3" fmla="*/ 0 w 2756250"/>
              <a:gd name="connsiteY3" fmla="*/ 720000 h 720000"/>
              <a:gd name="connsiteX4" fmla="*/ 0 w 275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250" h="720000">
                <a:moveTo>
                  <a:pt x="0" y="0"/>
                </a:moveTo>
                <a:lnTo>
                  <a:pt x="2756250" y="0"/>
                </a:lnTo>
                <a:lnTo>
                  <a:pt x="275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Considering Visuals</a:t>
            </a:r>
          </a:p>
        </p:txBody>
      </p:sp>
      <p:sp>
        <p:nvSpPr>
          <p:cNvPr id="15" name="Rectangle 14" descr="Check List">
            <a:extLst>
              <a:ext uri="{FF2B5EF4-FFF2-40B4-BE49-F238E27FC236}">
                <a16:creationId xmlns:a16="http://schemas.microsoft.com/office/drawing/2014/main" id="{43935466-EE41-0F4E-BE6D-A3F80A795760}"/>
              </a:ext>
            </a:extLst>
          </p:cNvPr>
          <p:cNvSpPr/>
          <p:nvPr/>
        </p:nvSpPr>
        <p:spPr>
          <a:xfrm>
            <a:off x="8852250" y="2324812"/>
            <a:ext cx="964687" cy="964687"/>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14" name="Audio 13">
            <a:hlinkClick r:id="" action="ppaction://media"/>
            <a:extLst>
              <a:ext uri="{FF2B5EF4-FFF2-40B4-BE49-F238E27FC236}">
                <a16:creationId xmlns:a16="http://schemas.microsoft.com/office/drawing/2014/main" id="{700CEF1F-B4EE-234A-BAD0-63E8F79602F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668963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2786">
        <p159:morph option="byObject"/>
      </p:transition>
    </mc:Choice>
    <mc:Fallback>
      <p:transition spd="slow" advTm="127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4"/>
                </p:tgtEl>
              </p:cMediaNode>
            </p:audio>
          </p:childTnLst>
        </p:cTn>
      </p:par>
    </p:tnLst>
    <p:bldLst>
      <p:bldP spid="8"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2548B1-97B5-1A4A-A3B7-48DAC115C9BF}"/>
              </a:ext>
            </a:extLst>
          </p:cNvPr>
          <p:cNvGrpSpPr/>
          <p:nvPr/>
        </p:nvGrpSpPr>
        <p:grpSpPr>
          <a:xfrm>
            <a:off x="1595374" y="1702200"/>
            <a:ext cx="3453596" cy="3453596"/>
            <a:chOff x="5255343" y="1966499"/>
            <a:chExt cx="1681312" cy="1681312"/>
          </a:xfrm>
        </p:grpSpPr>
        <p:sp>
          <p:nvSpPr>
            <p:cNvPr id="7" name="Oval 6">
              <a:extLst>
                <a:ext uri="{FF2B5EF4-FFF2-40B4-BE49-F238E27FC236}">
                  <a16:creationId xmlns:a16="http://schemas.microsoft.com/office/drawing/2014/main" id="{424F3E00-C35F-AA49-88B3-B2B6B82B4329}"/>
                </a:ext>
              </a:extLst>
            </p:cNvPr>
            <p:cNvSpPr/>
            <p:nvPr/>
          </p:nvSpPr>
          <p:spPr>
            <a:xfrm>
              <a:off x="5255343" y="1966499"/>
              <a:ext cx="1681312" cy="1681312"/>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8" name="Rectangle 7" descr="Eye">
              <a:extLst>
                <a:ext uri="{FF2B5EF4-FFF2-40B4-BE49-F238E27FC236}">
                  <a16:creationId xmlns:a16="http://schemas.microsoft.com/office/drawing/2014/main" id="{7EEE4D82-825D-1D47-84FC-272C3F960931}"/>
                </a:ext>
              </a:extLst>
            </p:cNvPr>
            <p:cNvSpPr/>
            <p:nvPr/>
          </p:nvSpPr>
          <p:spPr>
            <a:xfrm>
              <a:off x="5613656" y="2324812"/>
              <a:ext cx="964687" cy="96468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
        <p:nvSpPr>
          <p:cNvPr id="9" name="Freeform 8">
            <a:extLst>
              <a:ext uri="{FF2B5EF4-FFF2-40B4-BE49-F238E27FC236}">
                <a16:creationId xmlns:a16="http://schemas.microsoft.com/office/drawing/2014/main" id="{7221C9AB-E679-EA47-AC05-637408221A83}"/>
              </a:ext>
            </a:extLst>
          </p:cNvPr>
          <p:cNvSpPr/>
          <p:nvPr/>
        </p:nvSpPr>
        <p:spPr>
          <a:xfrm>
            <a:off x="6649134" y="3068998"/>
            <a:ext cx="3764612" cy="720000"/>
          </a:xfrm>
          <a:custGeom>
            <a:avLst/>
            <a:gdLst>
              <a:gd name="connsiteX0" fmla="*/ 0 w 2756250"/>
              <a:gd name="connsiteY0" fmla="*/ 0 h 720000"/>
              <a:gd name="connsiteX1" fmla="*/ 2756250 w 2756250"/>
              <a:gd name="connsiteY1" fmla="*/ 0 h 720000"/>
              <a:gd name="connsiteX2" fmla="*/ 2756250 w 2756250"/>
              <a:gd name="connsiteY2" fmla="*/ 720000 h 720000"/>
              <a:gd name="connsiteX3" fmla="*/ 0 w 2756250"/>
              <a:gd name="connsiteY3" fmla="*/ 720000 h 720000"/>
              <a:gd name="connsiteX4" fmla="*/ 0 w 275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250" h="720000">
                <a:moveTo>
                  <a:pt x="0" y="0"/>
                </a:moveTo>
                <a:lnTo>
                  <a:pt x="2756250" y="0"/>
                </a:lnTo>
                <a:lnTo>
                  <a:pt x="275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4400" kern="1200" dirty="0"/>
              <a:t>Considering Visuals</a:t>
            </a:r>
          </a:p>
        </p:txBody>
      </p:sp>
      <p:pic>
        <p:nvPicPr>
          <p:cNvPr id="11" name="Audio 10">
            <a:hlinkClick r:id="" action="ppaction://media"/>
            <a:extLst>
              <a:ext uri="{FF2B5EF4-FFF2-40B4-BE49-F238E27FC236}">
                <a16:creationId xmlns:a16="http://schemas.microsoft.com/office/drawing/2014/main" id="{F045315B-DEB0-2F40-8702-AA495D5BC1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20496573"/>
      </p:ext>
    </p:extLst>
  </p:cSld>
  <p:clrMapOvr>
    <a:masterClrMapping/>
  </p:clrMapOvr>
  <p:transition spd="slow" advTm="1335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EE2BC33-F8B8-4768-AE46-E7CF6E3D7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5EB5AC-4150-4206-9DBE-37DD0EBFB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od human figure">
            <a:extLst>
              <a:ext uri="{FF2B5EF4-FFF2-40B4-BE49-F238E27FC236}">
                <a16:creationId xmlns:a16="http://schemas.microsoft.com/office/drawing/2014/main" id="{EDAC8B2D-2CB2-BFB3-490F-F2563B7C5A62}"/>
              </a:ext>
            </a:extLst>
          </p:cNvPr>
          <p:cNvPicPr>
            <a:picLocks noChangeAspect="1"/>
          </p:cNvPicPr>
          <p:nvPr/>
        </p:nvPicPr>
        <p:blipFill rotWithShape="1">
          <a:blip r:embed="rId5">
            <a:alphaModFix amt="50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9C046038-243F-BE49-9201-4A7636F004C4}"/>
              </a:ext>
            </a:extLst>
          </p:cNvPr>
          <p:cNvSpPr>
            <a:spLocks noGrp="1"/>
          </p:cNvSpPr>
          <p:nvPr>
            <p:ph type="title"/>
          </p:nvPr>
        </p:nvSpPr>
        <p:spPr>
          <a:xfrm>
            <a:off x="5145879" y="1023939"/>
            <a:ext cx="5205414" cy="1233488"/>
          </a:xfrm>
        </p:spPr>
        <p:txBody>
          <a:bodyPr anchor="ctr">
            <a:normAutofit/>
          </a:bodyPr>
          <a:lstStyle/>
          <a:p>
            <a:pPr algn="r"/>
            <a:r>
              <a:rPr lang="en-US" sz="3600" dirty="0">
                <a:solidFill>
                  <a:srgbClr val="FFFFFF"/>
                </a:solidFill>
              </a:rPr>
              <a:t>Signpost language</a:t>
            </a:r>
          </a:p>
        </p:txBody>
      </p:sp>
      <p:sp>
        <p:nvSpPr>
          <p:cNvPr id="3" name="Content Placeholder 2">
            <a:extLst>
              <a:ext uri="{FF2B5EF4-FFF2-40B4-BE49-F238E27FC236}">
                <a16:creationId xmlns:a16="http://schemas.microsoft.com/office/drawing/2014/main" id="{FF00824D-3483-DF4B-89A2-C643E3D2C0A3}"/>
              </a:ext>
            </a:extLst>
          </p:cNvPr>
          <p:cNvSpPr>
            <a:spLocks noGrp="1"/>
          </p:cNvSpPr>
          <p:nvPr>
            <p:ph idx="1"/>
          </p:nvPr>
        </p:nvSpPr>
        <p:spPr>
          <a:xfrm>
            <a:off x="5591155" y="290513"/>
            <a:ext cx="6600825" cy="5334000"/>
          </a:xfrm>
        </p:spPr>
        <p:txBody>
          <a:bodyPr anchor="ctr">
            <a:normAutofit/>
          </a:bodyPr>
          <a:lstStyle/>
          <a:p>
            <a:r>
              <a:rPr lang="en-US" sz="2400" u="sng" dirty="0">
                <a:solidFill>
                  <a:srgbClr val="FFFFFF"/>
                </a:solidFill>
              </a:rPr>
              <a:t>Cues</a:t>
            </a:r>
            <a:r>
              <a:rPr lang="en-US" sz="2400" dirty="0">
                <a:solidFill>
                  <a:srgbClr val="FFFFFF"/>
                </a:solidFill>
              </a:rPr>
              <a:t> help listeners follow your text.</a:t>
            </a:r>
          </a:p>
          <a:p>
            <a:r>
              <a:rPr lang="en-US" sz="2400" u="sng" dirty="0">
                <a:solidFill>
                  <a:srgbClr val="FFFFFF"/>
                </a:solidFill>
              </a:rPr>
              <a:t>Transitions</a:t>
            </a:r>
            <a:r>
              <a:rPr lang="en-US" sz="2400" dirty="0">
                <a:solidFill>
                  <a:srgbClr val="FFFFFF"/>
                </a:solidFill>
              </a:rPr>
              <a:t> lead from one point to the next.</a:t>
            </a:r>
          </a:p>
          <a:p>
            <a:r>
              <a:rPr lang="en-US" sz="2400" u="sng" dirty="0">
                <a:solidFill>
                  <a:srgbClr val="FFFFFF"/>
                </a:solidFill>
              </a:rPr>
              <a:t>Stop</a:t>
            </a:r>
            <a:r>
              <a:rPr lang="en-US" sz="2400" dirty="0">
                <a:solidFill>
                  <a:srgbClr val="FFFFFF"/>
                </a:solidFill>
              </a:rPr>
              <a:t> and </a:t>
            </a:r>
            <a:r>
              <a:rPr lang="en-US" sz="2400" u="sng" dirty="0">
                <a:solidFill>
                  <a:srgbClr val="FFFFFF"/>
                </a:solidFill>
              </a:rPr>
              <a:t>summarize</a:t>
            </a:r>
            <a:r>
              <a:rPr lang="en-US" sz="2400" dirty="0">
                <a:solidFill>
                  <a:srgbClr val="FFFFFF"/>
                </a:solidFill>
              </a:rPr>
              <a:t> complex points.</a:t>
            </a:r>
          </a:p>
        </p:txBody>
      </p:sp>
      <p:pic>
        <p:nvPicPr>
          <p:cNvPr id="4" name="Audio 3">
            <a:hlinkClick r:id="" action="ppaction://media"/>
            <a:extLst>
              <a:ext uri="{FF2B5EF4-FFF2-40B4-BE49-F238E27FC236}">
                <a16:creationId xmlns:a16="http://schemas.microsoft.com/office/drawing/2014/main" id="{B6D00644-D88D-BD44-89BF-69B72FFE725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582056813"/>
      </p:ext>
    </p:extLst>
  </p:cSld>
  <p:clrMapOvr>
    <a:masterClrMapping/>
  </p:clrMapOvr>
  <p:transition spd="slow" advTm="5896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nodeType="click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nodeType="clickEffect">
                                  <p:stCondLst>
                                    <p:cond delay="0"/>
                                  </p:stCondLst>
                                  <p:iterate type="lt">
                                    <p:tmPct val="10000"/>
                                  </p:iterate>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nodeType="clickEffect">
                                  <p:stCondLst>
                                    <p:cond delay="0"/>
                                  </p:stCondLst>
                                  <p:iterate type="lt">
                                    <p:tmPct val="10000"/>
                                  </p:iterate>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31"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DF95-E334-F74C-A989-737F056761A7}"/>
              </a:ext>
            </a:extLst>
          </p:cNvPr>
          <p:cNvSpPr>
            <a:spLocks noGrp="1"/>
          </p:cNvSpPr>
          <p:nvPr>
            <p:ph type="title"/>
          </p:nvPr>
        </p:nvSpPr>
        <p:spPr>
          <a:xfrm>
            <a:off x="2316756" y="789662"/>
            <a:ext cx="3779244" cy="857559"/>
          </a:xfrm>
        </p:spPr>
        <p:txBody>
          <a:bodyPr/>
          <a:lstStyle/>
          <a:p>
            <a:r>
              <a:rPr lang="en-US" sz="4000" dirty="0"/>
              <a:t>Use visuals!</a:t>
            </a:r>
          </a:p>
        </p:txBody>
      </p:sp>
      <p:pic>
        <p:nvPicPr>
          <p:cNvPr id="5" name="Picture 2" descr="How to work with GIFs in PowerPoint">
            <a:extLst>
              <a:ext uri="{FF2B5EF4-FFF2-40B4-BE49-F238E27FC236}">
                <a16:creationId xmlns:a16="http://schemas.microsoft.com/office/drawing/2014/main" id="{4A1F9AB8-26A3-3840-A5A6-416C4F218ED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21086" y="2481072"/>
            <a:ext cx="4059632" cy="22733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A whiteboard creation (not by me..,) - GIF on Imgur">
            <a:extLst>
              <a:ext uri="{FF2B5EF4-FFF2-40B4-BE49-F238E27FC236}">
                <a16:creationId xmlns:a16="http://schemas.microsoft.com/office/drawing/2014/main" id="{3DAA7DF8-C62F-5744-B4E3-E56A06E1D22A}"/>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645123" y="3841418"/>
            <a:ext cx="4039024" cy="22733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rochure GIFs - Get the best GIF on GIPHY">
            <a:extLst>
              <a:ext uri="{FF2B5EF4-FFF2-40B4-BE49-F238E27FC236}">
                <a16:creationId xmlns:a16="http://schemas.microsoft.com/office/drawing/2014/main" id="{DD87AAAB-86CD-4246-A433-3CF60C7CBA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5973" y="954767"/>
            <a:ext cx="4082688" cy="2296512"/>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185E77DD-52F1-E241-B5BC-674955F823C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985497096"/>
      </p:ext>
    </p:extLst>
  </p:cSld>
  <p:clrMapOvr>
    <a:masterClrMapping/>
  </p:clrMapOvr>
  <p:transition spd="slow" advTm="6377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dissolve">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052A2-CD9A-5240-B4E6-869F89892679}"/>
              </a:ext>
            </a:extLst>
          </p:cNvPr>
          <p:cNvSpPr>
            <a:spLocks noGrp="1"/>
          </p:cNvSpPr>
          <p:nvPr>
            <p:ph type="title"/>
          </p:nvPr>
        </p:nvSpPr>
        <p:spPr>
          <a:xfrm>
            <a:off x="5158603" y="3428999"/>
            <a:ext cx="5977376" cy="1273655"/>
          </a:xfrm>
        </p:spPr>
        <p:txBody>
          <a:bodyPr/>
          <a:lstStyle/>
          <a:p>
            <a:r>
              <a:rPr lang="en-US" sz="4400" dirty="0"/>
              <a:t>in Presentations</a:t>
            </a:r>
          </a:p>
        </p:txBody>
      </p:sp>
      <p:pic>
        <p:nvPicPr>
          <p:cNvPr id="5122" name="Picture 2" descr="No GIFs | Tenor">
            <a:extLst>
              <a:ext uri="{FF2B5EF4-FFF2-40B4-BE49-F238E27FC236}">
                <a16:creationId xmlns:a16="http://schemas.microsoft.com/office/drawing/2014/main" id="{5A464AD0-FE8B-2C4A-B5B3-73ADF5DE6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4" y="1337468"/>
            <a:ext cx="4183063" cy="4183063"/>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73AB5785-14EC-1249-953E-AAB7062D30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01471594"/>
      </p:ext>
    </p:extLst>
  </p:cSld>
  <p:clrMapOvr>
    <a:masterClrMapping/>
  </p:clrMapOvr>
  <p:transition spd="slow" advTm="1563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15614-FEE1-5248-91CF-789116E0E077}"/>
              </a:ext>
            </a:extLst>
          </p:cNvPr>
          <p:cNvSpPr>
            <a:spLocks noGrp="1"/>
          </p:cNvSpPr>
          <p:nvPr>
            <p:ph idx="1"/>
          </p:nvPr>
        </p:nvSpPr>
        <p:spPr>
          <a:xfrm>
            <a:off x="1395820" y="1343025"/>
            <a:ext cx="9628959" cy="4638675"/>
          </a:xfrm>
        </p:spPr>
        <p:txBody>
          <a:bodyPr>
            <a:normAutofit fontScale="70000" lnSpcReduction="20000"/>
          </a:bodyPr>
          <a:lstStyle/>
          <a:p>
            <a:pPr marL="0" indent="0">
              <a:buNone/>
            </a:pPr>
            <a:r>
              <a:rPr lang="en-US" sz="3200" dirty="0">
                <a:solidFill>
                  <a:srgbClr val="00B050"/>
                </a:solidFill>
                <a:latin typeface="Bradley Hand" pitchFamily="2" charset="77"/>
              </a:rPr>
              <a:t>In conclusion, </a:t>
            </a:r>
            <a:r>
              <a:rPr lang="en-US" sz="3200" dirty="0" err="1">
                <a:solidFill>
                  <a:srgbClr val="00B050"/>
                </a:solidFill>
                <a:latin typeface="Bradley Hand" pitchFamily="2" charset="77"/>
              </a:rPr>
              <a:t>powerpoints</a:t>
            </a:r>
            <a:r>
              <a:rPr lang="en-US" sz="3200" dirty="0">
                <a:solidFill>
                  <a:srgbClr val="00B050"/>
                </a:solidFill>
                <a:latin typeface="Bradley Hand" pitchFamily="2" charset="77"/>
              </a:rPr>
              <a:t> are an effective tool to present information. If you ask me, everyone should practice public speaking using </a:t>
            </a:r>
            <a:r>
              <a:rPr lang="en-US" sz="3200" dirty="0" err="1">
                <a:solidFill>
                  <a:srgbClr val="00B050"/>
                </a:solidFill>
                <a:latin typeface="Bradley Hand" pitchFamily="2" charset="77"/>
              </a:rPr>
              <a:t>powerpoints</a:t>
            </a:r>
            <a:r>
              <a:rPr lang="en-US" sz="3200" dirty="0">
                <a:solidFill>
                  <a:srgbClr val="00B050"/>
                </a:solidFill>
                <a:latin typeface="Bradley Hand" pitchFamily="2" charset="77"/>
              </a:rPr>
              <a:t>. They’re entertaining, interesting, and engaging. Although, </a:t>
            </a:r>
            <a:r>
              <a:rPr lang="en-US" sz="3200" dirty="0" err="1">
                <a:solidFill>
                  <a:srgbClr val="00B050"/>
                </a:solidFill>
                <a:latin typeface="Bradley Hand" pitchFamily="2" charset="77"/>
              </a:rPr>
              <a:t>powerpoints</a:t>
            </a:r>
            <a:r>
              <a:rPr lang="en-US" sz="3200" dirty="0">
                <a:solidFill>
                  <a:srgbClr val="00B050"/>
                </a:solidFill>
                <a:latin typeface="Bradley Hand" pitchFamily="2" charset="77"/>
              </a:rPr>
              <a:t> can also be very boring, especially if you read straight from your slides, list too much information, use unreadable fonts and colors, don’t take time to explain big concepts, or don’t use any visuals. If you avoid these, you’ll be ok. As some professor once told me, “practice practice practice!” That’s what you should do, with a fellow classmate or maybe a writing tutor. Make sure you practice, time yourself, and review your slides. If you do this, you’ll do great! If you made it this far, I commend you </a:t>
            </a:r>
            <a:r>
              <a:rPr lang="en-US" sz="3200" dirty="0">
                <a:solidFill>
                  <a:srgbClr val="00B050"/>
                </a:solidFill>
                <a:latin typeface="Bradley Hand" pitchFamily="2" charset="77"/>
                <a:sym typeface="Wingdings" pitchFamily="2" charset="2"/>
              </a:rPr>
              <a:t></a:t>
            </a:r>
            <a:endParaRPr lang="en-US" sz="3200" dirty="0">
              <a:solidFill>
                <a:srgbClr val="00B050"/>
              </a:solidFill>
              <a:latin typeface="Bradley Hand" pitchFamily="2" charset="77"/>
            </a:endParaRPr>
          </a:p>
        </p:txBody>
      </p:sp>
      <p:pic>
        <p:nvPicPr>
          <p:cNvPr id="10" name="Audio 9">
            <a:hlinkClick r:id="" action="ppaction://media"/>
            <a:extLst>
              <a:ext uri="{FF2B5EF4-FFF2-40B4-BE49-F238E27FC236}">
                <a16:creationId xmlns:a16="http://schemas.microsoft.com/office/drawing/2014/main" id="{6F1DE1CC-E635-E245-A260-76E246513F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59042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307">
        <p15:prstTrans prst="peelOff"/>
      </p:transition>
    </mc:Choice>
    <mc:Fallback xmlns="">
      <p:transition spd="slow" advTm="213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w to Contrast Background and Foreground Colors in Web Design">
            <a:extLst>
              <a:ext uri="{FF2B5EF4-FFF2-40B4-BE49-F238E27FC236}">
                <a16:creationId xmlns:a16="http://schemas.microsoft.com/office/drawing/2014/main" id="{14F6078D-24B4-2841-8DA3-399FA4172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0438C18C-E68C-3A4E-B05B-923C105AD9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49056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299">
        <p15:prstTrans prst="crush"/>
      </p:transition>
    </mc:Choice>
    <mc:Fallback xmlns="">
      <p:transition spd="slow" advTm="102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ode Matrix GIF - Code Matrix - Discover &amp; Share GIFs">
            <a:extLst>
              <a:ext uri="{FF2B5EF4-FFF2-40B4-BE49-F238E27FC236}">
                <a16:creationId xmlns:a16="http://schemas.microsoft.com/office/drawing/2014/main" id="{29E2B5CE-C382-094D-9937-D64602F2AB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199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59A72BC-FA12-9D40-91B8-D570B37DD3A3}"/>
              </a:ext>
            </a:extLst>
          </p:cNvPr>
          <p:cNvSpPr>
            <a:spLocks noGrp="1"/>
          </p:cNvSpPr>
          <p:nvPr>
            <p:ph type="title"/>
          </p:nvPr>
        </p:nvSpPr>
        <p:spPr>
          <a:xfrm>
            <a:off x="672328" y="516807"/>
            <a:ext cx="9238434" cy="857559"/>
          </a:xfrm>
        </p:spPr>
        <p:txBody>
          <a:bodyPr/>
          <a:lstStyle/>
          <a:p>
            <a:r>
              <a:rPr lang="en-US" sz="3600" dirty="0" err="1">
                <a:latin typeface="Stencil" pitchFamily="82" charset="77"/>
              </a:rPr>
              <a:t>Infowhelm</a:t>
            </a:r>
            <a:endParaRPr lang="en-US" sz="3600" dirty="0">
              <a:latin typeface="Stencil" pitchFamily="82" charset="77"/>
            </a:endParaRPr>
          </a:p>
        </p:txBody>
      </p:sp>
      <p:sp>
        <p:nvSpPr>
          <p:cNvPr id="6" name="Content Placeholder 2">
            <a:extLst>
              <a:ext uri="{FF2B5EF4-FFF2-40B4-BE49-F238E27FC236}">
                <a16:creationId xmlns:a16="http://schemas.microsoft.com/office/drawing/2014/main" id="{B66D8078-0FAD-A34C-A267-D50F56B60602}"/>
              </a:ext>
            </a:extLst>
          </p:cNvPr>
          <p:cNvSpPr>
            <a:spLocks noGrp="1"/>
          </p:cNvSpPr>
          <p:nvPr>
            <p:ph idx="1"/>
          </p:nvPr>
        </p:nvSpPr>
        <p:spPr>
          <a:xfrm>
            <a:off x="672328" y="1612501"/>
            <a:ext cx="9238434" cy="3810000"/>
          </a:xfrm>
        </p:spPr>
        <p:txBody>
          <a:bodyPr>
            <a:normAutofit/>
          </a:bodyPr>
          <a:lstStyle/>
          <a:p>
            <a:r>
              <a:rPr lang="en-US" sz="3200" dirty="0">
                <a:latin typeface="Comic Sans MS" panose="030F0902030302020204" pitchFamily="66" charset="0"/>
              </a:rPr>
              <a:t>Woah!</a:t>
            </a:r>
          </a:p>
          <a:p>
            <a:r>
              <a:rPr lang="en-US" sz="3200" dirty="0">
                <a:latin typeface="Comic Sans MS" panose="030F0902030302020204" pitchFamily="66" charset="0"/>
              </a:rPr>
              <a:t>Hold on!</a:t>
            </a:r>
          </a:p>
          <a:p>
            <a:r>
              <a:rPr lang="en-US" sz="3200" dirty="0" err="1">
                <a:latin typeface="Comic Sans MS" panose="030F0902030302020204" pitchFamily="66" charset="0"/>
              </a:rPr>
              <a:t>Ahhh</a:t>
            </a:r>
            <a:r>
              <a:rPr lang="en-US" sz="3200" dirty="0">
                <a:latin typeface="Comic Sans MS" panose="030F0902030302020204" pitchFamily="66" charset="0"/>
              </a:rPr>
              <a:t>!</a:t>
            </a:r>
          </a:p>
          <a:p>
            <a:r>
              <a:rPr lang="en-US" sz="3200" dirty="0">
                <a:latin typeface="Comic Sans MS" panose="030F0902030302020204" pitchFamily="66" charset="0"/>
              </a:rPr>
              <a:t>What’s even happening?</a:t>
            </a:r>
          </a:p>
          <a:p>
            <a:r>
              <a:rPr lang="en-US" sz="3200" dirty="0">
                <a:latin typeface="Comic Sans MS" panose="030F0902030302020204" pitchFamily="66" charset="0"/>
              </a:rPr>
              <a:t>Help! </a:t>
            </a:r>
          </a:p>
        </p:txBody>
      </p:sp>
      <p:pic>
        <p:nvPicPr>
          <p:cNvPr id="7" name="Picture 4" descr="Another playing around shot, just wanted to have some more expression  controlled graph visuals | Line graphs, Data visualization design, Animated  infographic">
            <a:extLst>
              <a:ext uri="{FF2B5EF4-FFF2-40B4-BE49-F238E27FC236}">
                <a16:creationId xmlns:a16="http://schemas.microsoft.com/office/drawing/2014/main" id="{24CED99C-F193-5746-B2F4-B36F73F31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4392" y="251022"/>
            <a:ext cx="4355305" cy="326647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ancing Computer GIFs - Get the best GIF on GIPHY">
            <a:extLst>
              <a:ext uri="{FF2B5EF4-FFF2-40B4-BE49-F238E27FC236}">
                <a16:creationId xmlns:a16="http://schemas.microsoft.com/office/drawing/2014/main" id="{1518ECF0-02DD-7E42-931A-21EFA18B26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7218" y="1435499"/>
            <a:ext cx="2376477" cy="237647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acker GIF - Find on GIFER">
            <a:extLst>
              <a:ext uri="{FF2B5EF4-FFF2-40B4-BE49-F238E27FC236}">
                <a16:creationId xmlns:a16="http://schemas.microsoft.com/office/drawing/2014/main" id="{207A021F-4618-4E41-B26B-721A922DAD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9188" y="4011216"/>
            <a:ext cx="3343275" cy="2507456"/>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246EDCA3-E03B-074F-ADC4-03F65A605C0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831839450"/>
      </p:ext>
    </p:extLst>
  </p:cSld>
  <p:clrMapOvr>
    <a:masterClrMapping/>
  </p:clrMapOvr>
  <mc:AlternateContent xmlns:mc="http://schemas.openxmlformats.org/markup-compatibility/2006" xmlns:p14="http://schemas.microsoft.com/office/powerpoint/2010/main">
    <mc:Choice Requires="p14">
      <p:transition spd="slow" p14:dur="4000" advTm="18370">
        <p14:vortex dir="r"/>
      </p:transition>
    </mc:Choice>
    <mc:Fallback xmlns="">
      <p:transition spd="slow" advTm="183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9"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0" fill="hold"/>
                                        <p:tgtEl>
                                          <p:spTgt spid="5"/>
                                        </p:tgtEl>
                                        <p:attrNameLst>
                                          <p:attrName>ppt_w</p:attrName>
                                        </p:attrNameLst>
                                      </p:cBhvr>
                                      <p:tavLst>
                                        <p:tav tm="0" fmla="#ppt_w*sin(2.5*pi*$)">
                                          <p:val>
                                            <p:fltVal val="0"/>
                                          </p:val>
                                        </p:tav>
                                        <p:tav tm="100000">
                                          <p:val>
                                            <p:fltVal val="1"/>
                                          </p:val>
                                        </p:tav>
                                      </p:tavLst>
                                    </p:anim>
                                    <p:anim calcmode="lin" valueType="num">
                                      <p:cBhvr>
                                        <p:cTn id="12"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blinds(horizontal)">
                                      <p:cBhvr>
                                        <p:cTn id="17" dur="5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25"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100"/>
                                        <p:tgtEl>
                                          <p:spTgt spid="6">
                                            <p:txEl>
                                              <p:pRg st="1" end="1"/>
                                            </p:txEl>
                                          </p:spTgt>
                                        </p:tgtEl>
                                      </p:cBhvr>
                                    </p:animEffect>
                                    <p:anim calcmode="lin" valueType="num">
                                      <p:cBhvr>
                                        <p:cTn id="35" dur="4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6" dur="400" fill="hold"/>
                                        <p:tgtEl>
                                          <p:spTgt spid="6">
                                            <p:txEl>
                                              <p:pRg st="1" end="1"/>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6">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6">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nodeType="clickEffect">
                                  <p:stCondLst>
                                    <p:cond delay="0"/>
                                  </p:stCondLst>
                                  <p:iterate type="lt">
                                    <p:tmPct val="10000"/>
                                  </p:iterate>
                                  <p:childTnLst>
                                    <p:set>
                                      <p:cBhvr>
                                        <p:cTn id="42" dur="1" fill="hold">
                                          <p:stCondLst>
                                            <p:cond delay="0"/>
                                          </p:stCondLst>
                                        </p:cTn>
                                        <p:tgtEl>
                                          <p:spTgt spid="6">
                                            <p:txEl>
                                              <p:pRg st="2" end="2"/>
                                            </p:txEl>
                                          </p:spTgt>
                                        </p:tgtEl>
                                        <p:attrNameLst>
                                          <p:attrName>style.visibility</p:attrName>
                                        </p:attrNameLst>
                                      </p:cBhvr>
                                      <p:to>
                                        <p:strVal val="visible"/>
                                      </p:to>
                                    </p:set>
                                    <p:anim calcmode="lin" valueType="num">
                                      <p:cBhvr>
                                        <p:cTn id="43" dur="500" fill="hold"/>
                                        <p:tgtEl>
                                          <p:spTgt spid="6">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6">
                                            <p:txEl>
                                              <p:pRg st="2" end="2"/>
                                            </p:txEl>
                                          </p:spTgt>
                                        </p:tgtEl>
                                        <p:attrNameLst>
                                          <p:attrName>ppt_y</p:attrName>
                                        </p:attrNameLst>
                                      </p:cBhvr>
                                      <p:tavLst>
                                        <p:tav tm="0">
                                          <p:val>
                                            <p:strVal val="#ppt_y"/>
                                          </p:val>
                                        </p:tav>
                                        <p:tav tm="100000">
                                          <p:val>
                                            <p:strVal val="#ppt_y"/>
                                          </p:val>
                                        </p:tav>
                                      </p:tavLst>
                                    </p:anim>
                                    <p:anim calcmode="lin" valueType="num">
                                      <p:cBhvr>
                                        <p:cTn id="45" dur="500" fill="hold"/>
                                        <p:tgtEl>
                                          <p:spTgt spid="6">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6">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80">
                                          <p:stCondLst>
                                            <p:cond delay="0"/>
                                          </p:stCondLst>
                                        </p:cTn>
                                        <p:tgtEl>
                                          <p:spTgt spid="7"/>
                                        </p:tgtEl>
                                      </p:cBhvr>
                                    </p:animEffect>
                                    <p:anim calcmode="lin" valueType="num">
                                      <p:cBhvr>
                                        <p:cTn id="5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8" dur="26">
                                          <p:stCondLst>
                                            <p:cond delay="650"/>
                                          </p:stCondLst>
                                        </p:cTn>
                                        <p:tgtEl>
                                          <p:spTgt spid="7"/>
                                        </p:tgtEl>
                                      </p:cBhvr>
                                      <p:to x="100000" y="60000"/>
                                    </p:animScale>
                                    <p:animScale>
                                      <p:cBhvr>
                                        <p:cTn id="59" dur="166" decel="50000">
                                          <p:stCondLst>
                                            <p:cond delay="676"/>
                                          </p:stCondLst>
                                        </p:cTn>
                                        <p:tgtEl>
                                          <p:spTgt spid="7"/>
                                        </p:tgtEl>
                                      </p:cBhvr>
                                      <p:to x="100000" y="100000"/>
                                    </p:animScale>
                                    <p:animScale>
                                      <p:cBhvr>
                                        <p:cTn id="60" dur="26">
                                          <p:stCondLst>
                                            <p:cond delay="1312"/>
                                          </p:stCondLst>
                                        </p:cTn>
                                        <p:tgtEl>
                                          <p:spTgt spid="7"/>
                                        </p:tgtEl>
                                      </p:cBhvr>
                                      <p:to x="100000" y="80000"/>
                                    </p:animScale>
                                    <p:animScale>
                                      <p:cBhvr>
                                        <p:cTn id="61" dur="166" decel="50000">
                                          <p:stCondLst>
                                            <p:cond delay="1338"/>
                                          </p:stCondLst>
                                        </p:cTn>
                                        <p:tgtEl>
                                          <p:spTgt spid="7"/>
                                        </p:tgtEl>
                                      </p:cBhvr>
                                      <p:to x="100000" y="100000"/>
                                    </p:animScale>
                                    <p:animScale>
                                      <p:cBhvr>
                                        <p:cTn id="62" dur="26">
                                          <p:stCondLst>
                                            <p:cond delay="1642"/>
                                          </p:stCondLst>
                                        </p:cTn>
                                        <p:tgtEl>
                                          <p:spTgt spid="7"/>
                                        </p:tgtEl>
                                      </p:cBhvr>
                                      <p:to x="100000" y="90000"/>
                                    </p:animScale>
                                    <p:animScale>
                                      <p:cBhvr>
                                        <p:cTn id="63" dur="166" decel="50000">
                                          <p:stCondLst>
                                            <p:cond delay="1668"/>
                                          </p:stCondLst>
                                        </p:cTn>
                                        <p:tgtEl>
                                          <p:spTgt spid="7"/>
                                        </p:tgtEl>
                                      </p:cBhvr>
                                      <p:to x="100000" y="100000"/>
                                    </p:animScale>
                                    <p:animScale>
                                      <p:cBhvr>
                                        <p:cTn id="64" dur="26">
                                          <p:stCondLst>
                                            <p:cond delay="1808"/>
                                          </p:stCondLst>
                                        </p:cTn>
                                        <p:tgtEl>
                                          <p:spTgt spid="7"/>
                                        </p:tgtEl>
                                      </p:cBhvr>
                                      <p:to x="100000" y="95000"/>
                                    </p:animScale>
                                    <p:animScale>
                                      <p:cBhvr>
                                        <p:cTn id="65" dur="166" decel="50000">
                                          <p:stCondLst>
                                            <p:cond delay="1834"/>
                                          </p:stCondLst>
                                        </p:cTn>
                                        <p:tgtEl>
                                          <p:spTgt spid="7"/>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6">
                                            <p:txEl>
                                              <p:pRg st="3" end="3"/>
                                            </p:txEl>
                                          </p:spTgt>
                                        </p:tgtEl>
                                        <p:attrNameLst>
                                          <p:attrName>style.visibility</p:attrName>
                                        </p:attrNameLst>
                                      </p:cBhvr>
                                      <p:to>
                                        <p:strVal val="visible"/>
                                      </p:to>
                                    </p:set>
                                    <p:anim calcmode="lin" valueType="num">
                                      <p:cBhvr>
                                        <p:cTn id="70"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71"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72"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73" dur="1000"/>
                                        <p:tgtEl>
                                          <p:spTgt spid="6">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nodeType="clickEffect">
                                  <p:stCondLst>
                                    <p:cond delay="0"/>
                                  </p:stCondLst>
                                  <p:childTnLst>
                                    <p:set>
                                      <p:cBhvr>
                                        <p:cTn id="77" dur="1" fill="hold">
                                          <p:stCondLst>
                                            <p:cond delay="0"/>
                                          </p:stCondLst>
                                        </p:cTn>
                                        <p:tgtEl>
                                          <p:spTgt spid="7174"/>
                                        </p:tgtEl>
                                        <p:attrNameLst>
                                          <p:attrName>style.visibility</p:attrName>
                                        </p:attrNameLst>
                                      </p:cBhvr>
                                      <p:to>
                                        <p:strVal val="visible"/>
                                      </p:to>
                                    </p:set>
                                    <p:animEffect transition="in" filter="checkerboard(across)">
                                      <p:cBhvr>
                                        <p:cTn id="78" dur="500"/>
                                        <p:tgtEl>
                                          <p:spTgt spid="7174"/>
                                        </p:tgtEl>
                                      </p:cBhvr>
                                    </p:animEffect>
                                  </p:childTnLst>
                                </p:cTn>
                              </p:par>
                            </p:childTnLst>
                          </p:cTn>
                        </p:par>
                      </p:childTnLst>
                    </p:cTn>
                  </p:par>
                  <p:par>
                    <p:cTn id="79" fill="hold">
                      <p:stCondLst>
                        <p:cond delay="indefinite"/>
                      </p:stCondLst>
                      <p:childTnLst>
                        <p:par>
                          <p:cTn id="80" fill="hold">
                            <p:stCondLst>
                              <p:cond delay="0"/>
                            </p:stCondLst>
                            <p:childTnLst>
                              <p:par>
                                <p:cTn id="81" presetID="55" presetClass="entr" presetSubtype="0" fill="hold" nodeType="clickEffect">
                                  <p:stCondLst>
                                    <p:cond delay="0"/>
                                  </p:stCondLst>
                                  <p:childTnLst>
                                    <p:set>
                                      <p:cBhvr>
                                        <p:cTn id="82" dur="1" fill="hold">
                                          <p:stCondLst>
                                            <p:cond delay="0"/>
                                          </p:stCondLst>
                                        </p:cTn>
                                        <p:tgtEl>
                                          <p:spTgt spid="6">
                                            <p:txEl>
                                              <p:pRg st="4" end="4"/>
                                            </p:txEl>
                                          </p:spTgt>
                                        </p:tgtEl>
                                        <p:attrNameLst>
                                          <p:attrName>style.visibility</p:attrName>
                                        </p:attrNameLst>
                                      </p:cBhvr>
                                      <p:to>
                                        <p:strVal val="visible"/>
                                      </p:to>
                                    </p:set>
                                    <p:anim calcmode="lin" valueType="num">
                                      <p:cBhvr>
                                        <p:cTn id="83"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84"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85"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6"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1|4"/>
</p:tagLst>
</file>

<file path=ppt/tags/tag2.xml><?xml version="1.0" encoding="utf-8"?>
<p:tagLst xmlns:a="http://schemas.openxmlformats.org/drawingml/2006/main" xmlns:r="http://schemas.openxmlformats.org/officeDocument/2006/relationships" xmlns:p="http://schemas.openxmlformats.org/presentationml/2006/main">
  <p:tag name="TIMING" val="|5.5|12.4|16.2"/>
</p:tagLst>
</file>

<file path=ppt/tags/tag3.xml><?xml version="1.0" encoding="utf-8"?>
<p:tagLst xmlns:a="http://schemas.openxmlformats.org/drawingml/2006/main" xmlns:r="http://schemas.openxmlformats.org/officeDocument/2006/relationships" xmlns:p="http://schemas.openxmlformats.org/presentationml/2006/main">
  <p:tag name="TIMING" val="|12.2|17.4|12.8"/>
</p:tagLst>
</file>

<file path=ppt/tags/tag4.xml><?xml version="1.0" encoding="utf-8"?>
<p:tagLst xmlns:a="http://schemas.openxmlformats.org/drawingml/2006/main" xmlns:r="http://schemas.openxmlformats.org/officeDocument/2006/relationships" xmlns:p="http://schemas.openxmlformats.org/presentationml/2006/main">
  <p:tag name="TIMING" val="|5.8|1.1|0.9|0.9|0.7|1.1|1.1|1.5|3"/>
</p:tagLst>
</file>

<file path=ppt/tags/tag5.xml><?xml version="1.0" encoding="utf-8"?>
<p:tagLst xmlns:a="http://schemas.openxmlformats.org/drawingml/2006/main" xmlns:r="http://schemas.openxmlformats.org/officeDocument/2006/relationships" xmlns:p="http://schemas.openxmlformats.org/presentationml/2006/main">
  <p:tag name="TIMING" val="|2.3|1.1|3.8"/>
</p:tagLst>
</file>

<file path=ppt/theme/theme1.xml><?xml version="1.0" encoding="utf-8"?>
<a:theme xmlns:a="http://schemas.openxmlformats.org/drawingml/2006/main" name="PortalVTI">
  <a:themeElements>
    <a:clrScheme name="AnalogousFromDarkSeedLeftStep">
      <a:dk1>
        <a:srgbClr val="000000"/>
      </a:dk1>
      <a:lt1>
        <a:srgbClr val="FFFFFF"/>
      </a:lt1>
      <a:dk2>
        <a:srgbClr val="34261E"/>
      </a:dk2>
      <a:lt2>
        <a:srgbClr val="E6E2E8"/>
      </a:lt2>
      <a:accent1>
        <a:srgbClr val="6DB243"/>
      </a:accent1>
      <a:accent2>
        <a:srgbClr val="94AB36"/>
      </a:accent2>
      <a:accent3>
        <a:srgbClr val="B89F45"/>
      </a:accent3>
      <a:accent4>
        <a:srgbClr val="B46638"/>
      </a:accent4>
      <a:accent5>
        <a:srgbClr val="C64A51"/>
      </a:accent5>
      <a:accent6>
        <a:srgbClr val="B43872"/>
      </a:accent6>
      <a:hlink>
        <a:srgbClr val="BF4E3F"/>
      </a:hlink>
      <a:folHlink>
        <a:srgbClr val="7F7F7F"/>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634</Words>
  <Application>Microsoft Macintosh PowerPoint</Application>
  <PresentationFormat>Widescreen</PresentationFormat>
  <Paragraphs>56</Paragraphs>
  <Slides>11</Slides>
  <Notes>8</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Bradley Hand</vt:lpstr>
      <vt:lpstr>Calibri</vt:lpstr>
      <vt:lpstr>Comic Sans MS</vt:lpstr>
      <vt:lpstr>Stencil</vt:lpstr>
      <vt:lpstr>Trade Gothic Next Cond</vt:lpstr>
      <vt:lpstr>Trade Gothic Next Light</vt:lpstr>
      <vt:lpstr>PortalVTI</vt:lpstr>
      <vt:lpstr>Key Features  of Spoken Presentations</vt:lpstr>
      <vt:lpstr>PowerPoint Presentation</vt:lpstr>
      <vt:lpstr>PowerPoint Presentation</vt:lpstr>
      <vt:lpstr>Signpost language</vt:lpstr>
      <vt:lpstr>Use visuals!</vt:lpstr>
      <vt:lpstr>in Presentations</vt:lpstr>
      <vt:lpstr>PowerPoint Presentation</vt:lpstr>
      <vt:lpstr>PowerPoint Presentation</vt:lpstr>
      <vt:lpstr>Infowhelm</vt:lpstr>
      <vt:lpstr>A decent slide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Features  of Spoken Presentations</dc:title>
  <dc:creator>Tulli, Floriana (ftulli@uidaho.edu)</dc:creator>
  <cp:lastModifiedBy>Tulli, Floriana (ftulli@uidaho.edu)</cp:lastModifiedBy>
  <cp:revision>1</cp:revision>
  <dcterms:created xsi:type="dcterms:W3CDTF">2022-03-23T02:52:16Z</dcterms:created>
  <dcterms:modified xsi:type="dcterms:W3CDTF">2022-04-25T01:06:32Z</dcterms:modified>
</cp:coreProperties>
</file>