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4314" r:id="rId4"/>
    <p:sldMasterId id="2147484317" r:id="rId5"/>
    <p:sldMasterId id="2147484326" r:id="rId6"/>
    <p:sldMasterId id="2147484315" r:id="rId7"/>
    <p:sldMasterId id="2147484316" r:id="rId8"/>
  </p:sldMasterIdLst>
  <p:notesMasterIdLst>
    <p:notesMasterId r:id="rId29"/>
  </p:notesMasterIdLst>
  <p:handoutMasterIdLst>
    <p:handoutMasterId r:id="rId30"/>
  </p:handoutMasterIdLst>
  <p:sldIdLst>
    <p:sldId id="372" r:id="rId9"/>
    <p:sldId id="359" r:id="rId10"/>
    <p:sldId id="430" r:id="rId11"/>
    <p:sldId id="428" r:id="rId12"/>
    <p:sldId id="429" r:id="rId13"/>
    <p:sldId id="422" r:id="rId14"/>
    <p:sldId id="395" r:id="rId15"/>
    <p:sldId id="378" r:id="rId16"/>
    <p:sldId id="432" r:id="rId17"/>
    <p:sldId id="433" r:id="rId18"/>
    <p:sldId id="425" r:id="rId19"/>
    <p:sldId id="380" r:id="rId20"/>
    <p:sldId id="393" r:id="rId21"/>
    <p:sldId id="392" r:id="rId22"/>
    <p:sldId id="396" r:id="rId23"/>
    <p:sldId id="434" r:id="rId24"/>
    <p:sldId id="404" r:id="rId25"/>
    <p:sldId id="424" r:id="rId26"/>
    <p:sldId id="405" r:id="rId27"/>
    <p:sldId id="418" r:id="rId28"/>
  </p:sldIdLst>
  <p:sldSz cx="9144000" cy="6858000" type="screen4x3"/>
  <p:notesSz cx="6858000" cy="9144000"/>
  <p:defaultTextStyle>
    <a:defPPr>
      <a:defRPr lang="ru-RU"/>
    </a:defPPr>
    <a:lvl1pPr marL="0" algn="l" defTabSz="1022495" rtl="0" eaLnBrk="1" latinLnBrk="0" hangingPunct="1">
      <a:defRPr sz="2016" kern="1200">
        <a:solidFill>
          <a:schemeClr val="tx1"/>
        </a:solidFill>
        <a:latin typeface="+mn-lt"/>
        <a:ea typeface="+mn-ea"/>
        <a:cs typeface="+mn-cs"/>
      </a:defRPr>
    </a:lvl1pPr>
    <a:lvl2pPr marL="511248" algn="l" defTabSz="1022495" rtl="0" eaLnBrk="1" latinLnBrk="0" hangingPunct="1">
      <a:defRPr sz="2016" kern="1200">
        <a:solidFill>
          <a:schemeClr val="tx1"/>
        </a:solidFill>
        <a:latin typeface="+mn-lt"/>
        <a:ea typeface="+mn-ea"/>
        <a:cs typeface="+mn-cs"/>
      </a:defRPr>
    </a:lvl2pPr>
    <a:lvl3pPr marL="1022495" algn="l" defTabSz="1022495" rtl="0" eaLnBrk="1" latinLnBrk="0" hangingPunct="1">
      <a:defRPr sz="2016" kern="1200">
        <a:solidFill>
          <a:schemeClr val="tx1"/>
        </a:solidFill>
        <a:latin typeface="+mn-lt"/>
        <a:ea typeface="+mn-ea"/>
        <a:cs typeface="+mn-cs"/>
      </a:defRPr>
    </a:lvl3pPr>
    <a:lvl4pPr marL="1533743" algn="l" defTabSz="1022495" rtl="0" eaLnBrk="1" latinLnBrk="0" hangingPunct="1">
      <a:defRPr sz="2016" kern="1200">
        <a:solidFill>
          <a:schemeClr val="tx1"/>
        </a:solidFill>
        <a:latin typeface="+mn-lt"/>
        <a:ea typeface="+mn-ea"/>
        <a:cs typeface="+mn-cs"/>
      </a:defRPr>
    </a:lvl4pPr>
    <a:lvl5pPr marL="2044989" algn="l" defTabSz="1022495" rtl="0" eaLnBrk="1" latinLnBrk="0" hangingPunct="1">
      <a:defRPr sz="2016" kern="1200">
        <a:solidFill>
          <a:schemeClr val="tx1"/>
        </a:solidFill>
        <a:latin typeface="+mn-lt"/>
        <a:ea typeface="+mn-ea"/>
        <a:cs typeface="+mn-cs"/>
      </a:defRPr>
    </a:lvl5pPr>
    <a:lvl6pPr marL="2556233" algn="l" defTabSz="1022495" rtl="0" eaLnBrk="1" latinLnBrk="0" hangingPunct="1">
      <a:defRPr sz="2016" kern="1200">
        <a:solidFill>
          <a:schemeClr val="tx1"/>
        </a:solidFill>
        <a:latin typeface="+mn-lt"/>
        <a:ea typeface="+mn-ea"/>
        <a:cs typeface="+mn-cs"/>
      </a:defRPr>
    </a:lvl6pPr>
    <a:lvl7pPr marL="3067482" algn="l" defTabSz="1022495" rtl="0" eaLnBrk="1" latinLnBrk="0" hangingPunct="1">
      <a:defRPr sz="2016" kern="1200">
        <a:solidFill>
          <a:schemeClr val="tx1"/>
        </a:solidFill>
        <a:latin typeface="+mn-lt"/>
        <a:ea typeface="+mn-ea"/>
        <a:cs typeface="+mn-cs"/>
      </a:defRPr>
    </a:lvl7pPr>
    <a:lvl8pPr marL="3578727" algn="l" defTabSz="1022495" rtl="0" eaLnBrk="1" latinLnBrk="0" hangingPunct="1">
      <a:defRPr sz="2016" kern="1200">
        <a:solidFill>
          <a:schemeClr val="tx1"/>
        </a:solidFill>
        <a:latin typeface="+mn-lt"/>
        <a:ea typeface="+mn-ea"/>
        <a:cs typeface="+mn-cs"/>
      </a:defRPr>
    </a:lvl8pPr>
    <a:lvl9pPr marL="4089975" algn="l" defTabSz="1022495" rtl="0" eaLnBrk="1" latinLnBrk="0" hangingPunct="1">
      <a:defRPr sz="2016" kern="1200">
        <a:solidFill>
          <a:schemeClr val="tx1"/>
        </a:solidFill>
        <a:latin typeface="+mn-lt"/>
        <a:ea typeface="+mn-ea"/>
        <a:cs typeface="+mn-cs"/>
      </a:defRPr>
    </a:lvl9pPr>
  </p:defaultTextStyle>
  <p:extLst>
    <p:ext uri="{521415D9-36F7-43E2-AB2F-B90AF26B5E84}">
      <p14:sectionLst xmlns:p14="http://schemas.microsoft.com/office/powerpoint/2010/main">
        <p14:section name="MAIN" id="{C934344E-928D-9747-A758-2D473ED4398A}">
          <p14:sldIdLst>
            <p14:sldId id="372"/>
            <p14:sldId id="359"/>
            <p14:sldId id="430"/>
            <p14:sldId id="428"/>
            <p14:sldId id="429"/>
            <p14:sldId id="422"/>
            <p14:sldId id="395"/>
            <p14:sldId id="378"/>
            <p14:sldId id="432"/>
            <p14:sldId id="433"/>
            <p14:sldId id="425"/>
            <p14:sldId id="380"/>
            <p14:sldId id="393"/>
            <p14:sldId id="392"/>
            <p14:sldId id="396"/>
            <p14:sldId id="434"/>
            <p14:sldId id="404"/>
            <p14:sldId id="424"/>
            <p14:sldId id="405"/>
            <p14:sldId id="418"/>
          </p14:sldIdLst>
        </p14:section>
        <p14:section name="EXTRAS" id="{931BC854-6397-194B-8BA4-F30C6897EFB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71A"/>
    <a:srgbClr val="E1E1E1"/>
    <a:srgbClr val="FFFFFF"/>
    <a:srgbClr val="649FFF"/>
    <a:srgbClr val="F2F2F2"/>
    <a:srgbClr val="FAFAFA"/>
    <a:srgbClr val="242529"/>
    <a:srgbClr val="D1D9E1"/>
    <a:srgbClr val="99CC00"/>
    <a:srgbClr val="EAC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Светлый стиль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autoAdjust="0"/>
    <p:restoredTop sz="81497" autoAdjust="0"/>
  </p:normalViewPr>
  <p:slideViewPr>
    <p:cSldViewPr>
      <p:cViewPr varScale="1">
        <p:scale>
          <a:sx n="103" d="100"/>
          <a:sy n="103" d="100"/>
        </p:scale>
        <p:origin x="2264"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154" d="100"/>
          <a:sy n="154" d="100"/>
        </p:scale>
        <p:origin x="4744"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D41B0E-0A9B-FB43-B29A-2C5A495EA0A7}" type="datetimeFigureOut">
              <a:rPr lang="ru-RU" smtClean="0">
                <a:latin typeface="Archivo Regular" charset="0"/>
              </a:rPr>
              <a:t>25.09.2023</a:t>
            </a:fld>
            <a:endParaRPr lang="ru-RU" dirty="0">
              <a:latin typeface="Archivo Regular" charset="0"/>
            </a:endParaRPr>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latin typeface="Archivo Regular" charset="0"/>
            </a:endParaRPr>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111949-EE69-F440-BF44-484174DCC2AF}" type="slidenum">
              <a:rPr lang="ru-RU" smtClean="0">
                <a:latin typeface="Archivo Regular" charset="0"/>
              </a:rPr>
              <a:t>‹#›</a:t>
            </a:fld>
            <a:endParaRPr lang="ru-RU" dirty="0">
              <a:latin typeface="Archivo Regular" charset="0"/>
            </a:endParaRPr>
          </a:p>
        </p:txBody>
      </p:sp>
      <p:sp>
        <p:nvSpPr>
          <p:cNvPr id="6" name="Верхний колонтитул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latin typeface="Archivo Regular" charset="0"/>
            </a:endParaRPr>
          </a:p>
        </p:txBody>
      </p:sp>
    </p:spTree>
    <p:extLst>
      <p:ext uri="{BB962C8B-B14F-4D97-AF65-F5344CB8AC3E}">
        <p14:creationId xmlns:p14="http://schemas.microsoft.com/office/powerpoint/2010/main" val="23992427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chivo Regular" charset="0"/>
              </a:defRPr>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chivo Regular" charset="0"/>
              </a:defRPr>
            </a:lvl1pPr>
          </a:lstStyle>
          <a:p>
            <a:fld id="{E7E03F2D-4C40-8A47-B131-FA84CE0A3C0A}" type="datetimeFigureOut">
              <a:rPr lang="ru-RU" smtClean="0"/>
              <a:pPr/>
              <a:t>25.09.2023</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err="1"/>
              <a:t>Образец</a:t>
            </a:r>
            <a:r>
              <a:rPr lang="en-US" dirty="0"/>
              <a:t> </a:t>
            </a:r>
            <a:r>
              <a:rPr lang="en-US" dirty="0" err="1"/>
              <a:t>текста</a:t>
            </a:r>
            <a:endParaRPr lang="en-US" dirty="0"/>
          </a:p>
          <a:p>
            <a:pPr lvl="1"/>
            <a:r>
              <a:rPr lang="en-US" dirty="0" err="1"/>
              <a:t>Второй</a:t>
            </a:r>
            <a:r>
              <a:rPr lang="en-US" dirty="0"/>
              <a:t> </a:t>
            </a:r>
            <a:r>
              <a:rPr lang="en-US" dirty="0" err="1"/>
              <a:t>уровень</a:t>
            </a:r>
            <a:endParaRPr lang="en-US" dirty="0"/>
          </a:p>
          <a:p>
            <a:pPr lvl="2"/>
            <a:r>
              <a:rPr lang="en-US" dirty="0" err="1"/>
              <a:t>Третий</a:t>
            </a:r>
            <a:r>
              <a:rPr lang="en-US" dirty="0"/>
              <a:t> </a:t>
            </a:r>
            <a:r>
              <a:rPr lang="en-US" dirty="0" err="1"/>
              <a:t>уровень</a:t>
            </a:r>
            <a:endParaRPr lang="en-US" dirty="0"/>
          </a:p>
          <a:p>
            <a:pPr lvl="3"/>
            <a:r>
              <a:rPr lang="en-US" dirty="0" err="1"/>
              <a:t>Четвертый</a:t>
            </a:r>
            <a:r>
              <a:rPr lang="en-US" dirty="0"/>
              <a:t> </a:t>
            </a:r>
            <a:r>
              <a:rPr lang="en-US" dirty="0" err="1"/>
              <a:t>уровень</a:t>
            </a:r>
            <a:endParaRPr lang="en-US" dirty="0"/>
          </a:p>
          <a:p>
            <a:pPr lvl="4"/>
            <a:r>
              <a:rPr lang="en-US" dirty="0" err="1"/>
              <a:t>Пятый</a:t>
            </a:r>
            <a:r>
              <a:rPr lang="en-US" dirty="0"/>
              <a:t> </a:t>
            </a:r>
            <a:r>
              <a:rPr lang="en-US" dirty="0" err="1"/>
              <a:t>уровень</a:t>
            </a:r>
            <a:endParaRPr lang="ru-RU" dirty="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chivo Regular" charset="0"/>
              </a:defRPr>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chivo Regular" charset="0"/>
              </a:defRPr>
            </a:lvl1pPr>
          </a:lstStyle>
          <a:p>
            <a:fld id="{013FC40D-6FB9-1648-B027-EAD4E7DC4F2C}" type="slidenum">
              <a:rPr lang="ru-RU" smtClean="0"/>
              <a:pPr/>
              <a:t>‹#›</a:t>
            </a:fld>
            <a:endParaRPr lang="ru-RU" dirty="0"/>
          </a:p>
        </p:txBody>
      </p:sp>
    </p:spTree>
    <p:extLst>
      <p:ext uri="{BB962C8B-B14F-4D97-AF65-F5344CB8AC3E}">
        <p14:creationId xmlns:p14="http://schemas.microsoft.com/office/powerpoint/2010/main" val="4180741598"/>
      </p:ext>
    </p:extLst>
  </p:cSld>
  <p:clrMap bg1="lt1" tx1="dk1" bg2="lt2" tx2="dk2" accent1="accent1" accent2="accent2" accent3="accent3" accent4="accent4" accent5="accent5" accent6="accent6" hlink="hlink" folHlink="folHlink"/>
  <p:hf hdr="0" ftr="0" dt="0"/>
  <p:notesStyle>
    <a:lvl1pPr marL="0" algn="l" defTabSz="511248" rtl="0" eaLnBrk="1" latinLnBrk="0" hangingPunct="1">
      <a:defRPr sz="1344" b="0" i="0" kern="1200">
        <a:solidFill>
          <a:schemeClr val="tx1"/>
        </a:solidFill>
        <a:latin typeface="Archivo Regular" charset="0"/>
        <a:ea typeface="+mn-ea"/>
        <a:cs typeface="+mn-cs"/>
      </a:defRPr>
    </a:lvl1pPr>
    <a:lvl2pPr marL="511248" algn="l" defTabSz="511248" rtl="0" eaLnBrk="1" latinLnBrk="0" hangingPunct="1">
      <a:defRPr sz="1344" b="0" i="0" kern="1200">
        <a:solidFill>
          <a:schemeClr val="tx1"/>
        </a:solidFill>
        <a:latin typeface="Archivo Regular" charset="0"/>
        <a:ea typeface="+mn-ea"/>
        <a:cs typeface="+mn-cs"/>
      </a:defRPr>
    </a:lvl2pPr>
    <a:lvl3pPr marL="1022495" algn="l" defTabSz="511248" rtl="0" eaLnBrk="1" latinLnBrk="0" hangingPunct="1">
      <a:defRPr sz="1344" b="0" i="0" kern="1200">
        <a:solidFill>
          <a:schemeClr val="tx1"/>
        </a:solidFill>
        <a:latin typeface="Archivo Regular" charset="0"/>
        <a:ea typeface="+mn-ea"/>
        <a:cs typeface="+mn-cs"/>
      </a:defRPr>
    </a:lvl3pPr>
    <a:lvl4pPr marL="1533743" algn="l" defTabSz="511248" rtl="0" eaLnBrk="1" latinLnBrk="0" hangingPunct="1">
      <a:defRPr sz="1344" b="0" i="0" kern="1200">
        <a:solidFill>
          <a:schemeClr val="tx1"/>
        </a:solidFill>
        <a:latin typeface="Archivo Regular" charset="0"/>
        <a:ea typeface="+mn-ea"/>
        <a:cs typeface="+mn-cs"/>
      </a:defRPr>
    </a:lvl4pPr>
    <a:lvl5pPr marL="2044989" algn="l" defTabSz="511248" rtl="0" eaLnBrk="1" latinLnBrk="0" hangingPunct="1">
      <a:defRPr sz="1344" b="0" i="0" kern="1200">
        <a:solidFill>
          <a:schemeClr val="tx1"/>
        </a:solidFill>
        <a:latin typeface="Archivo Regular" charset="0"/>
        <a:ea typeface="+mn-ea"/>
        <a:cs typeface="+mn-cs"/>
      </a:defRPr>
    </a:lvl5pPr>
    <a:lvl6pPr marL="2556233" algn="l" defTabSz="511248" rtl="0" eaLnBrk="1" latinLnBrk="0" hangingPunct="1">
      <a:defRPr sz="1344" kern="1200">
        <a:solidFill>
          <a:schemeClr val="tx1"/>
        </a:solidFill>
        <a:latin typeface="+mn-lt"/>
        <a:ea typeface="+mn-ea"/>
        <a:cs typeface="+mn-cs"/>
      </a:defRPr>
    </a:lvl6pPr>
    <a:lvl7pPr marL="3067482" algn="l" defTabSz="511248" rtl="0" eaLnBrk="1" latinLnBrk="0" hangingPunct="1">
      <a:defRPr sz="1344" kern="1200">
        <a:solidFill>
          <a:schemeClr val="tx1"/>
        </a:solidFill>
        <a:latin typeface="+mn-lt"/>
        <a:ea typeface="+mn-ea"/>
        <a:cs typeface="+mn-cs"/>
      </a:defRPr>
    </a:lvl7pPr>
    <a:lvl8pPr marL="3578727" algn="l" defTabSz="511248" rtl="0" eaLnBrk="1" latinLnBrk="0" hangingPunct="1">
      <a:defRPr sz="1344" kern="1200">
        <a:solidFill>
          <a:schemeClr val="tx1"/>
        </a:solidFill>
        <a:latin typeface="+mn-lt"/>
        <a:ea typeface="+mn-ea"/>
        <a:cs typeface="+mn-cs"/>
      </a:defRPr>
    </a:lvl8pPr>
    <a:lvl9pPr marL="4089975" algn="l" defTabSz="511248" rtl="0" eaLnBrk="1" latinLnBrk="0" hangingPunct="1">
      <a:defRPr sz="13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a:t>
            </a:fld>
            <a:endParaRPr lang="ru-RU" dirty="0"/>
          </a:p>
        </p:txBody>
      </p:sp>
    </p:spTree>
    <p:extLst>
      <p:ext uri="{BB962C8B-B14F-4D97-AF65-F5344CB8AC3E}">
        <p14:creationId xmlns:p14="http://schemas.microsoft.com/office/powerpoint/2010/main" val="275658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14</a:t>
            </a:fld>
            <a:endParaRPr lang="ru-RU" dirty="0"/>
          </a:p>
        </p:txBody>
      </p:sp>
    </p:spTree>
    <p:extLst>
      <p:ext uri="{BB962C8B-B14F-4D97-AF65-F5344CB8AC3E}">
        <p14:creationId xmlns:p14="http://schemas.microsoft.com/office/powerpoint/2010/main" val="4076453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15</a:t>
            </a:fld>
            <a:endParaRPr lang="ru-RU" dirty="0"/>
          </a:p>
        </p:txBody>
      </p:sp>
    </p:spTree>
    <p:extLst>
      <p:ext uri="{BB962C8B-B14F-4D97-AF65-F5344CB8AC3E}">
        <p14:creationId xmlns:p14="http://schemas.microsoft.com/office/powerpoint/2010/main" val="3802476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16</a:t>
            </a:fld>
            <a:endParaRPr lang="ru-RU" dirty="0"/>
          </a:p>
        </p:txBody>
      </p:sp>
    </p:spTree>
    <p:extLst>
      <p:ext uri="{BB962C8B-B14F-4D97-AF65-F5344CB8AC3E}">
        <p14:creationId xmlns:p14="http://schemas.microsoft.com/office/powerpoint/2010/main" val="384482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18</a:t>
            </a:fld>
            <a:endParaRPr lang="ru-RU" dirty="0"/>
          </a:p>
        </p:txBody>
      </p:sp>
    </p:spTree>
    <p:extLst>
      <p:ext uri="{BB962C8B-B14F-4D97-AF65-F5344CB8AC3E}">
        <p14:creationId xmlns:p14="http://schemas.microsoft.com/office/powerpoint/2010/main" val="3474887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19</a:t>
            </a:fld>
            <a:endParaRPr lang="ru-RU" dirty="0"/>
          </a:p>
        </p:txBody>
      </p:sp>
    </p:spTree>
    <p:extLst>
      <p:ext uri="{BB962C8B-B14F-4D97-AF65-F5344CB8AC3E}">
        <p14:creationId xmlns:p14="http://schemas.microsoft.com/office/powerpoint/2010/main" val="222283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2</a:t>
            </a:fld>
            <a:endParaRPr lang="ru-RU" dirty="0"/>
          </a:p>
        </p:txBody>
      </p:sp>
    </p:spTree>
    <p:extLst>
      <p:ext uri="{BB962C8B-B14F-4D97-AF65-F5344CB8AC3E}">
        <p14:creationId xmlns:p14="http://schemas.microsoft.com/office/powerpoint/2010/main" val="165316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5</a:t>
            </a:fld>
            <a:endParaRPr lang="ru-RU" dirty="0"/>
          </a:p>
        </p:txBody>
      </p:sp>
    </p:spTree>
    <p:extLst>
      <p:ext uri="{BB962C8B-B14F-4D97-AF65-F5344CB8AC3E}">
        <p14:creationId xmlns:p14="http://schemas.microsoft.com/office/powerpoint/2010/main" val="324259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6</a:t>
            </a:fld>
            <a:endParaRPr lang="ru-RU" dirty="0"/>
          </a:p>
        </p:txBody>
      </p:sp>
    </p:spTree>
    <p:extLst>
      <p:ext uri="{BB962C8B-B14F-4D97-AF65-F5344CB8AC3E}">
        <p14:creationId xmlns:p14="http://schemas.microsoft.com/office/powerpoint/2010/main" val="14517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8</a:t>
            </a:fld>
            <a:endParaRPr lang="ru-RU" dirty="0"/>
          </a:p>
        </p:txBody>
      </p:sp>
    </p:spTree>
    <p:extLst>
      <p:ext uri="{BB962C8B-B14F-4D97-AF65-F5344CB8AC3E}">
        <p14:creationId xmlns:p14="http://schemas.microsoft.com/office/powerpoint/2010/main" val="2201459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10</a:t>
            </a:fld>
            <a:endParaRPr lang="ru-RU" dirty="0"/>
          </a:p>
        </p:txBody>
      </p:sp>
    </p:spTree>
    <p:extLst>
      <p:ext uri="{BB962C8B-B14F-4D97-AF65-F5344CB8AC3E}">
        <p14:creationId xmlns:p14="http://schemas.microsoft.com/office/powerpoint/2010/main" val="400625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11</a:t>
            </a:fld>
            <a:endParaRPr lang="ru-RU" dirty="0"/>
          </a:p>
        </p:txBody>
      </p:sp>
    </p:spTree>
    <p:extLst>
      <p:ext uri="{BB962C8B-B14F-4D97-AF65-F5344CB8AC3E}">
        <p14:creationId xmlns:p14="http://schemas.microsoft.com/office/powerpoint/2010/main" val="869361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12</a:t>
            </a:fld>
            <a:endParaRPr lang="ru-RU" dirty="0"/>
          </a:p>
        </p:txBody>
      </p:sp>
    </p:spTree>
    <p:extLst>
      <p:ext uri="{BB962C8B-B14F-4D97-AF65-F5344CB8AC3E}">
        <p14:creationId xmlns:p14="http://schemas.microsoft.com/office/powerpoint/2010/main" val="3908901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3FC40D-6FB9-1648-B027-EAD4E7DC4F2C}" type="slidenum">
              <a:rPr lang="ru-RU" smtClean="0"/>
              <a:pPr/>
              <a:t>13</a:t>
            </a:fld>
            <a:endParaRPr lang="ru-RU" dirty="0"/>
          </a:p>
        </p:txBody>
      </p:sp>
    </p:spTree>
    <p:extLst>
      <p:ext uri="{BB962C8B-B14F-4D97-AF65-F5344CB8AC3E}">
        <p14:creationId xmlns:p14="http://schemas.microsoft.com/office/powerpoint/2010/main" val="122003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Gold Angle">
    <p:spTree>
      <p:nvGrpSpPr>
        <p:cNvPr id="1" name=""/>
        <p:cNvGrpSpPr/>
        <p:nvPr/>
      </p:nvGrpSpPr>
      <p:grpSpPr>
        <a:xfrm>
          <a:off x="0" y="0"/>
          <a:ext cx="0" cy="0"/>
          <a:chOff x="0" y="0"/>
          <a:chExt cx="0" cy="0"/>
        </a:xfrm>
      </p:grpSpPr>
      <p:sp>
        <p:nvSpPr>
          <p:cNvPr id="16" name="Freeform 15"/>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pic>
        <p:nvPicPr>
          <p:cNvPr id="8" name="Picture 7"/>
          <p:cNvPicPr preferRelativeResize="0">
            <a:picLocks noChangeAspect="1"/>
          </p:cNvPicPr>
          <p:nvPr userDrawn="1"/>
        </p:nvPicPr>
        <p:blipFill>
          <a:blip r:embed="rId2"/>
          <a:stretch>
            <a:fillRect/>
          </a:stretch>
        </p:blipFill>
        <p:spPr>
          <a:xfrm>
            <a:off x="1023391" y="2438400"/>
            <a:ext cx="1567409" cy="1730096"/>
          </a:xfrm>
          <a:prstGeom prst="rect">
            <a:avLst/>
          </a:prstGeom>
        </p:spPr>
      </p:pic>
      <p:sp>
        <p:nvSpPr>
          <p:cNvPr id="3" name="Title 2">
            <a:extLst>
              <a:ext uri="{FF2B5EF4-FFF2-40B4-BE49-F238E27FC236}">
                <a16:creationId xmlns:a16="http://schemas.microsoft.com/office/drawing/2014/main" id="{D95552DF-E156-0A45-8D43-B27260C0A388}"/>
              </a:ext>
            </a:extLst>
          </p:cNvPr>
          <p:cNvSpPr>
            <a:spLocks noGrp="1"/>
          </p:cNvSpPr>
          <p:nvPr>
            <p:ph type="title" hasCustomPrompt="1"/>
          </p:nvPr>
        </p:nvSpPr>
        <p:spPr/>
        <p:txBody>
          <a:bodyPr/>
          <a:lstStyle/>
          <a:p>
            <a:r>
              <a:rPr lang="en-US" dirty="0"/>
              <a:t>Click to edit title</a:t>
            </a:r>
          </a:p>
        </p:txBody>
      </p:sp>
      <p:sp>
        <p:nvSpPr>
          <p:cNvPr id="4" name="Text Placeholder 3">
            <a:extLst>
              <a:ext uri="{FF2B5EF4-FFF2-40B4-BE49-F238E27FC236}">
                <a16:creationId xmlns:a16="http://schemas.microsoft.com/office/drawing/2014/main" id="{DC7B62BB-36F1-E446-A236-C4659F34C3FF}"/>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Tree>
    <p:extLst>
      <p:ext uri="{BB962C8B-B14F-4D97-AF65-F5344CB8AC3E}">
        <p14:creationId xmlns:p14="http://schemas.microsoft.com/office/powerpoint/2010/main" val="388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p:tgtEl>
                                          <p:spTgt spid="16"/>
                                        </p:tgtEl>
                                        <p:attrNameLst>
                                          <p:attrName>ppt_x</p:attrName>
                                        </p:attrNameLst>
                                      </p:cBhvr>
                                      <p:tavLst>
                                        <p:tav tm="0">
                                          <p:val>
                                            <p:strVal val="#ppt_x-#ppt_w*1.125000"/>
                                          </p:val>
                                        </p:tav>
                                        <p:tav tm="100000">
                                          <p:val>
                                            <p:strVal val="#ppt_x"/>
                                          </p:val>
                                        </p:tav>
                                      </p:tavLst>
                                    </p:anim>
                                    <p:animEffect transition="in" filter="wipe(right)">
                                      <p:cBhvr>
                                        <p:cTn id="8" dur="1000"/>
                                        <p:tgtEl>
                                          <p:spTgt spid="16"/>
                                        </p:tgtEl>
                                      </p:cBhvr>
                                    </p:animEffect>
                                  </p:childTnLst>
                                </p:cTn>
                              </p:par>
                              <p:par>
                                <p:cTn id="9" presetID="42"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 Text">
    <p:spTree>
      <p:nvGrpSpPr>
        <p:cNvPr id="1" name=""/>
        <p:cNvGrpSpPr/>
        <p:nvPr/>
      </p:nvGrpSpPr>
      <p:grpSpPr>
        <a:xfrm>
          <a:off x="0" y="0"/>
          <a:ext cx="0" cy="0"/>
          <a:chOff x="0" y="0"/>
          <a:chExt cx="0" cy="0"/>
        </a:xfrm>
      </p:grpSpPr>
      <p:sp>
        <p:nvSpPr>
          <p:cNvPr id="7" name="Text Placeholder 9"/>
          <p:cNvSpPr>
            <a:spLocks noGrp="1"/>
          </p:cNvSpPr>
          <p:nvPr>
            <p:ph type="body" sz="quarter" idx="11" hasCustomPrompt="1"/>
          </p:nvPr>
        </p:nvSpPr>
        <p:spPr>
          <a:xfrm>
            <a:off x="2141795" y="2857573"/>
            <a:ext cx="6399388" cy="2487861"/>
          </a:xfrm>
        </p:spPr>
        <p:txBody>
          <a:bodyPr numCol="3" spcCol="914400"/>
          <a:lstStyle>
            <a:lvl1pPr marL="0" marR="0" indent="0" algn="l" defTabSz="914699" rtl="0" eaLnBrk="1" fontAlgn="auto" latinLnBrk="0" hangingPunct="1">
              <a:lnSpc>
                <a:spcPts val="1613"/>
              </a:lnSpc>
              <a:spcBef>
                <a:spcPts val="0"/>
              </a:spcBef>
              <a:spcAft>
                <a:spcPts val="938"/>
              </a:spcAft>
              <a:buClrTx/>
              <a:buSzTx/>
              <a:buFont typeface="Arial" panose="020B0604020202020204" pitchFamily="34" charset="0"/>
              <a:buNone/>
              <a:tabLst/>
              <a:defRPr lang="en-US" sz="1050" b="0" i="0" baseline="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a:t>
            </a:r>
            <a:endParaRPr lang="en-US" dirty="0">
              <a:effectLst/>
              <a:latin typeface="Helvetica" charset="0"/>
            </a:endParaRPr>
          </a:p>
          <a:p>
            <a:endParaRPr lang="en-US" dirty="0">
              <a:effectLst/>
              <a:latin typeface="Helvetica" charset="0"/>
            </a:endParaRPr>
          </a:p>
        </p:txBody>
      </p:sp>
      <p:sp>
        <p:nvSpPr>
          <p:cNvPr id="6" name="Title 1"/>
          <p:cNvSpPr>
            <a:spLocks noGrp="1"/>
          </p:cNvSpPr>
          <p:nvPr>
            <p:ph type="title" hasCustomPrompt="1"/>
          </p:nvPr>
        </p:nvSpPr>
        <p:spPr>
          <a:xfrm>
            <a:off x="484639" y="1260596"/>
            <a:ext cx="7886782" cy="461665"/>
          </a:xfrm>
        </p:spPr>
        <p:txBody>
          <a:bodyPr/>
          <a:lstStyle/>
          <a:p>
            <a:r>
              <a:rPr lang="en-US" dirty="0"/>
              <a:t>CLICK TO ADD HEADLINE</a:t>
            </a:r>
          </a:p>
        </p:txBody>
      </p:sp>
      <p:sp>
        <p:nvSpPr>
          <p:cNvPr id="8"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9" name="Text Placeholder 4"/>
          <p:cNvSpPr>
            <a:spLocks noGrp="1"/>
          </p:cNvSpPr>
          <p:nvPr>
            <p:ph type="body" sz="quarter" idx="12" hasCustomPrompt="1"/>
          </p:nvPr>
        </p:nvSpPr>
        <p:spPr>
          <a:xfrm>
            <a:off x="2141795" y="5752831"/>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Grid One">
    <p:bg>
      <p:bgPr>
        <a:solidFill>
          <a:schemeClr val="bg1"/>
        </a:solidFill>
        <a:effectLst/>
      </p:bgPr>
    </p:bg>
    <p:spTree>
      <p:nvGrpSpPr>
        <p:cNvPr id="1" name=""/>
        <p:cNvGrpSpPr/>
        <p:nvPr/>
      </p:nvGrpSpPr>
      <p:grpSpPr>
        <a:xfrm>
          <a:off x="0" y="0"/>
          <a:ext cx="0" cy="0"/>
          <a:chOff x="0" y="0"/>
          <a:chExt cx="0" cy="0"/>
        </a:xfrm>
      </p:grpSpPr>
      <p:sp>
        <p:nvSpPr>
          <p:cNvPr id="7" name="Прямоугольник 6"/>
          <p:cNvSpPr/>
          <p:nvPr userDrawn="1"/>
        </p:nvSpPr>
        <p:spPr>
          <a:xfrm flipH="1">
            <a:off x="6682493" y="0"/>
            <a:ext cx="2461508"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0" name="Прямоугольник 9"/>
          <p:cNvSpPr/>
          <p:nvPr userDrawn="1"/>
        </p:nvSpPr>
        <p:spPr>
          <a:xfrm flipH="1">
            <a:off x="4220984" y="0"/>
            <a:ext cx="2461508"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flipH="1">
            <a:off x="4220984" y="3429000"/>
            <a:ext cx="2461508"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2" name="Title 1"/>
          <p:cNvSpPr>
            <a:spLocks noGrp="1"/>
          </p:cNvSpPr>
          <p:nvPr>
            <p:ph type="title" hasCustomPrompt="1"/>
          </p:nvPr>
        </p:nvSpPr>
        <p:spPr>
          <a:xfrm>
            <a:off x="484646" y="1260591"/>
            <a:ext cx="3304325" cy="923330"/>
          </a:xfrm>
        </p:spPr>
        <p:txBody>
          <a:bodyPr/>
          <a:lstStyle>
            <a:lvl1pPr>
              <a:defRPr sz="3000" b="1">
                <a:solidFill>
                  <a:schemeClr val="accent3"/>
                </a:solidFill>
              </a:defRPr>
            </a:lvl1pPr>
          </a:lstStyle>
          <a:p>
            <a:r>
              <a:rPr lang="en-US" dirty="0"/>
              <a:t>CLICK TO ADD HEADLINE</a:t>
            </a:r>
          </a:p>
        </p:txBody>
      </p:sp>
      <p:sp>
        <p:nvSpPr>
          <p:cNvPr id="13" name="Text Placeholder 9"/>
          <p:cNvSpPr>
            <a:spLocks noGrp="1"/>
          </p:cNvSpPr>
          <p:nvPr>
            <p:ph type="body" sz="quarter" idx="11" hasCustomPrompt="1"/>
          </p:nvPr>
        </p:nvSpPr>
        <p:spPr>
          <a:xfrm>
            <a:off x="484639" y="2395637"/>
            <a:ext cx="2980310" cy="1795363"/>
          </a:xfrm>
        </p:spPr>
        <p:txBody>
          <a:bodyPr/>
          <a:lstStyle>
            <a:lvl1pPr marL="0" indent="0">
              <a:buNone/>
              <a:defRPr lang="en-US" sz="12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4" name="Text Placeholder 9"/>
          <p:cNvSpPr>
            <a:spLocks noGrp="1"/>
          </p:cNvSpPr>
          <p:nvPr>
            <p:ph type="body" sz="quarter" idx="12" hasCustomPrompt="1"/>
          </p:nvPr>
        </p:nvSpPr>
        <p:spPr>
          <a:xfrm>
            <a:off x="4545000" y="3894487"/>
            <a:ext cx="1809083" cy="1846659"/>
          </a:xfrm>
        </p:spPr>
        <p:txBody>
          <a:bodyPr numCol="1" spcCol="914400"/>
          <a:lstStyle>
            <a:lvl1pPr marL="0" indent="0">
              <a:lnSpc>
                <a:spcPts val="1613"/>
              </a:lnSpc>
              <a:buNone/>
              <a:defRPr lang="en-US" sz="9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9" name="Text Placeholder 9"/>
          <p:cNvSpPr>
            <a:spLocks noGrp="1"/>
          </p:cNvSpPr>
          <p:nvPr>
            <p:ph type="body" sz="quarter" idx="13" hasCustomPrompt="1"/>
          </p:nvPr>
        </p:nvSpPr>
        <p:spPr>
          <a:xfrm>
            <a:off x="7033510" y="3894487"/>
            <a:ext cx="1809083" cy="1846659"/>
          </a:xfrm>
        </p:spPr>
        <p:txBody>
          <a:bodyPr numCol="1" spcCol="914400"/>
          <a:lstStyle>
            <a:lvl1pPr marL="0" indent="0">
              <a:lnSpc>
                <a:spcPts val="1613"/>
              </a:lnSpc>
              <a:buNone/>
              <a:defRPr lang="en-US" sz="938" b="0" i="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0" name="Text Placeholder 9"/>
          <p:cNvSpPr>
            <a:spLocks noGrp="1"/>
          </p:cNvSpPr>
          <p:nvPr>
            <p:ph type="body" sz="quarter" idx="14" hasCustomPrompt="1"/>
          </p:nvPr>
        </p:nvSpPr>
        <p:spPr>
          <a:xfrm>
            <a:off x="4545000" y="473927"/>
            <a:ext cx="1809083" cy="1846659"/>
          </a:xfrm>
        </p:spPr>
        <p:txBody>
          <a:bodyPr numCol="1" spcCol="914400"/>
          <a:lstStyle>
            <a:lvl1pPr marL="0" indent="0">
              <a:lnSpc>
                <a:spcPts val="1613"/>
              </a:lnSpc>
              <a:buNone/>
              <a:defRPr lang="en-US" sz="938" b="0" i="0" smtClean="0">
                <a:solidFill>
                  <a:schemeClr val="bg1"/>
                </a:solidFill>
                <a:effectLst/>
                <a:latin typeface="Franklin Gothic Book" panose="020B0503020102020204" pitchFamily="34" charset="0"/>
                <a:cs typeface="Arial" panose="020B06040202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21" name="Text Placeholder 9"/>
          <p:cNvSpPr>
            <a:spLocks noGrp="1"/>
          </p:cNvSpPr>
          <p:nvPr>
            <p:ph type="body" sz="quarter" idx="15" hasCustomPrompt="1"/>
          </p:nvPr>
        </p:nvSpPr>
        <p:spPr>
          <a:xfrm>
            <a:off x="7033510" y="473927"/>
            <a:ext cx="1809083" cy="1846659"/>
          </a:xfrm>
        </p:spPr>
        <p:txBody>
          <a:bodyPr numCol="1" spcCol="914400"/>
          <a:lstStyle>
            <a:lvl1pPr marL="0" indent="0">
              <a:lnSpc>
                <a:spcPts val="1613"/>
              </a:lnSpc>
              <a:buNone/>
              <a:defRPr lang="en-US" sz="9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endParaRPr lang="en-US" dirty="0">
              <a:effectLst/>
              <a:latin typeface="Helvetica" charset="0"/>
            </a:endParaRPr>
          </a:p>
        </p:txBody>
      </p:sp>
      <p:sp>
        <p:nvSpPr>
          <p:cNvPr id="11" name="Text Placeholder 4"/>
          <p:cNvSpPr>
            <a:spLocks noGrp="1"/>
          </p:cNvSpPr>
          <p:nvPr>
            <p:ph type="body" sz="quarter" idx="16" hasCustomPrompt="1"/>
          </p:nvPr>
        </p:nvSpPr>
        <p:spPr>
          <a:xfrm>
            <a:off x="484639" y="44958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 Grid Two">
    <p:bg>
      <p:bgPr>
        <a:solidFill>
          <a:schemeClr val="bg1"/>
        </a:solidFill>
        <a:effectLst/>
      </p:bgPr>
    </p:bg>
    <p:spTree>
      <p:nvGrpSpPr>
        <p:cNvPr id="1" name=""/>
        <p:cNvGrpSpPr/>
        <p:nvPr/>
      </p:nvGrpSpPr>
      <p:grpSpPr>
        <a:xfrm>
          <a:off x="0" y="0"/>
          <a:ext cx="0" cy="0"/>
          <a:chOff x="0" y="0"/>
          <a:chExt cx="0" cy="0"/>
        </a:xfrm>
      </p:grpSpPr>
      <p:sp>
        <p:nvSpPr>
          <p:cNvPr id="15" name="Текст 3"/>
          <p:cNvSpPr>
            <a:spLocks noGrp="1"/>
          </p:cNvSpPr>
          <p:nvPr>
            <p:ph type="body" sz="quarter" idx="14" hasCustomPrompt="1"/>
          </p:nvPr>
        </p:nvSpPr>
        <p:spPr>
          <a:xfrm>
            <a:off x="532171" y="3498071"/>
            <a:ext cx="2350535" cy="190437"/>
          </a:xfrm>
          <a:prstGeom prst="rect">
            <a:avLst/>
          </a:prstGeom>
        </p:spPr>
        <p:txBody>
          <a:bodyPr/>
          <a:lstStyle>
            <a:lvl1pPr>
              <a:defRPr lang="en-US" sz="825" b="0" i="0" baseline="0" dirty="0">
                <a:solidFill>
                  <a:schemeClr val="tx2"/>
                </a:solidFill>
                <a:latin typeface="Archivo Regular" charset="0"/>
                <a:ea typeface="Archivo Regular" charset="0"/>
                <a:cs typeface="Archivo Regular" charset="0"/>
              </a:defRPr>
            </a:lvl1pPr>
          </a:lstStyle>
          <a:p>
            <a:pPr marL="0" lvl="0" indent="0">
              <a:lnSpc>
                <a:spcPct val="150000"/>
              </a:lnSpc>
              <a:buNone/>
            </a:pPr>
            <a:r>
              <a:rPr lang="en-US" dirty="0"/>
              <a:t>Example text</a:t>
            </a:r>
          </a:p>
        </p:txBody>
      </p:sp>
      <p:sp>
        <p:nvSpPr>
          <p:cNvPr id="7" name="Прямоугольник 6"/>
          <p:cNvSpPr/>
          <p:nvPr userDrawn="1"/>
        </p:nvSpPr>
        <p:spPr>
          <a:xfrm rot="10800000" flipH="1">
            <a:off x="0" y="3429000"/>
            <a:ext cx="4572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0" name="Прямоугольник 9"/>
          <p:cNvSpPr/>
          <p:nvPr userDrawn="1"/>
        </p:nvSpPr>
        <p:spPr>
          <a:xfrm rot="10800000" flipH="1">
            <a:off x="4572000" y="3429000"/>
            <a:ext cx="4572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rot="10800000" flipH="1">
            <a:off x="4572000" y="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4" name="Text Placeholder 9"/>
          <p:cNvSpPr>
            <a:spLocks noGrp="1"/>
          </p:cNvSpPr>
          <p:nvPr>
            <p:ph type="body" sz="quarter" idx="11" hasCustomPrompt="1"/>
          </p:nvPr>
        </p:nvSpPr>
        <p:spPr>
          <a:xfrm>
            <a:off x="532176" y="4077004"/>
            <a:ext cx="3310797" cy="1538883"/>
          </a:xfrm>
        </p:spPr>
        <p:txBody>
          <a:bodyPr/>
          <a:lstStyle>
            <a:lvl1pPr marL="0" indent="0">
              <a:buNone/>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6" name="Text Placeholder 9"/>
          <p:cNvSpPr>
            <a:spLocks noGrp="1"/>
          </p:cNvSpPr>
          <p:nvPr>
            <p:ph type="body" sz="quarter" idx="15" hasCustomPrompt="1"/>
          </p:nvPr>
        </p:nvSpPr>
        <p:spPr>
          <a:xfrm>
            <a:off x="5166035" y="4077004"/>
            <a:ext cx="3310797" cy="1538883"/>
          </a:xfrm>
        </p:spPr>
        <p:txBody>
          <a:bodyPr/>
          <a:lstStyle>
            <a:lvl1pPr marL="0" indent="0">
              <a:buNone/>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7" name="Text Placeholder 9"/>
          <p:cNvSpPr>
            <a:spLocks noGrp="1"/>
          </p:cNvSpPr>
          <p:nvPr>
            <p:ph type="body" sz="quarter" idx="16" hasCustomPrompt="1"/>
          </p:nvPr>
        </p:nvSpPr>
        <p:spPr>
          <a:xfrm>
            <a:off x="5166035" y="693020"/>
            <a:ext cx="3310797" cy="1538883"/>
          </a:xfrm>
        </p:spPr>
        <p:txBody>
          <a:bodyPr/>
          <a:lstStyle>
            <a:lvl1pPr marL="0" indent="0">
              <a:buNone/>
              <a:defRPr lang="en-US" sz="1238"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3" name="Title 2"/>
          <p:cNvSpPr>
            <a:spLocks noGrp="1"/>
          </p:cNvSpPr>
          <p:nvPr>
            <p:ph type="title" hasCustomPrompt="1"/>
          </p:nvPr>
        </p:nvSpPr>
        <p:spPr>
          <a:xfrm>
            <a:off x="494812" y="1260590"/>
            <a:ext cx="3817349" cy="923330"/>
          </a:xfrm>
        </p:spPr>
        <p:txBody>
          <a:bodyPr/>
          <a:lstStyle>
            <a:lvl1pPr>
              <a:defRPr sz="3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Grid Three">
    <p:bg>
      <p:bgPr>
        <a:solidFill>
          <a:schemeClr val="bg1"/>
        </a:solidFill>
        <a:effectLst/>
      </p:bgPr>
    </p:bg>
    <p:spTree>
      <p:nvGrpSpPr>
        <p:cNvPr id="1" name=""/>
        <p:cNvGrpSpPr/>
        <p:nvPr/>
      </p:nvGrpSpPr>
      <p:grpSpPr>
        <a:xfrm>
          <a:off x="0" y="0"/>
          <a:ext cx="0" cy="0"/>
          <a:chOff x="0" y="0"/>
          <a:chExt cx="0" cy="0"/>
        </a:xfrm>
      </p:grpSpPr>
      <p:sp>
        <p:nvSpPr>
          <p:cNvPr id="10" name="Прямоугольник 9"/>
          <p:cNvSpPr/>
          <p:nvPr userDrawn="1"/>
        </p:nvSpPr>
        <p:spPr>
          <a:xfrm rot="10800000">
            <a:off x="0" y="3429000"/>
            <a:ext cx="4572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18" name="Прямоугольник 17"/>
          <p:cNvSpPr/>
          <p:nvPr userDrawn="1"/>
        </p:nvSpPr>
        <p:spPr>
          <a:xfrm rot="10800000" flipH="1">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b="0" i="0" dirty="0">
              <a:latin typeface="Archivo Regular" charset="0"/>
            </a:endParaRPr>
          </a:p>
        </p:txBody>
      </p:sp>
      <p:sp>
        <p:nvSpPr>
          <p:cNvPr id="9" name="Text Placeholder 9"/>
          <p:cNvSpPr>
            <a:spLocks noGrp="1"/>
          </p:cNvSpPr>
          <p:nvPr>
            <p:ph type="body" sz="quarter" idx="11" hasCustomPrompt="1"/>
          </p:nvPr>
        </p:nvSpPr>
        <p:spPr>
          <a:xfrm>
            <a:off x="532176" y="4077004"/>
            <a:ext cx="3310797" cy="1538883"/>
          </a:xfrm>
        </p:spPr>
        <p:txBody>
          <a:bodyPr/>
          <a:lstStyle>
            <a:lvl1pPr marL="0" indent="0">
              <a:buNone/>
              <a:defRPr lang="en-US" sz="1238" b="0" i="0" smtClean="0">
                <a:solidFill>
                  <a:schemeClr val="tx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endParaRPr lang="en-US" dirty="0">
              <a:effectLst/>
              <a:latin typeface="Helvetica" charset="0"/>
            </a:endParaRPr>
          </a:p>
        </p:txBody>
      </p:sp>
      <p:sp>
        <p:nvSpPr>
          <p:cNvPr id="11" name="Text Placeholder 9"/>
          <p:cNvSpPr>
            <a:spLocks noGrp="1"/>
          </p:cNvSpPr>
          <p:nvPr>
            <p:ph type="body" sz="quarter" idx="12" hasCustomPrompt="1"/>
          </p:nvPr>
        </p:nvSpPr>
        <p:spPr>
          <a:xfrm>
            <a:off x="5203478" y="996034"/>
            <a:ext cx="3310797" cy="3590727"/>
          </a:xfrm>
        </p:spPr>
        <p:txBody>
          <a:bodyPr/>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smtClean="0">
                <a:solidFill>
                  <a:schemeClr val="bg1"/>
                </a:solidFill>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a:t>
            </a:r>
            <a:r>
              <a:rPr lang="en-US" dirty="0"/>
              <a:t>.</a:t>
            </a:r>
            <a:r>
              <a:rPr lang="en-US" dirty="0">
                <a:effectLst/>
                <a:latin typeface="Helvetica" charset="0"/>
              </a:rPr>
              <a: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a:t>
            </a:r>
            <a:endParaRPr lang="en-US" dirty="0">
              <a:effectLst/>
              <a:latin typeface="Helvetica" charset="0"/>
            </a:endParaRPr>
          </a:p>
        </p:txBody>
      </p:sp>
      <p:sp>
        <p:nvSpPr>
          <p:cNvPr id="7" name="Title 2"/>
          <p:cNvSpPr>
            <a:spLocks noGrp="1"/>
          </p:cNvSpPr>
          <p:nvPr>
            <p:ph type="title" hasCustomPrompt="1"/>
          </p:nvPr>
        </p:nvSpPr>
        <p:spPr>
          <a:xfrm>
            <a:off x="494812" y="1260590"/>
            <a:ext cx="3817349" cy="923330"/>
          </a:xfrm>
        </p:spPr>
        <p:txBody>
          <a:bodyPr/>
          <a:lstStyle>
            <a:lvl1pPr>
              <a:defRPr sz="3000"/>
            </a:lvl1pPr>
          </a:lstStyle>
          <a:p>
            <a:r>
              <a:rPr lang="en-US" dirty="0"/>
              <a:t>CLICK TO ADD HEADLINE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ntro Full Photo">
    <p:spTree>
      <p:nvGrpSpPr>
        <p:cNvPr id="1" name=""/>
        <p:cNvGrpSpPr/>
        <p:nvPr/>
      </p:nvGrpSpPr>
      <p:grpSpPr>
        <a:xfrm>
          <a:off x="0" y="0"/>
          <a:ext cx="0" cy="0"/>
          <a:chOff x="0" y="0"/>
          <a:chExt cx="0" cy="0"/>
        </a:xfrm>
      </p:grpSpPr>
      <p:sp>
        <p:nvSpPr>
          <p:cNvPr id="7" name="Picture Placeholder 5"/>
          <p:cNvSpPr>
            <a:spLocks noGrp="1"/>
          </p:cNvSpPr>
          <p:nvPr>
            <p:ph type="pic" sz="quarter" idx="20"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938"/>
              </a:lnSpc>
              <a:spcBef>
                <a:spcPts val="0"/>
              </a:spcBef>
              <a:buNone/>
              <a:defRPr sz="675"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3" name="Title 32"/>
          <p:cNvSpPr>
            <a:spLocks noGrp="1"/>
          </p:cNvSpPr>
          <p:nvPr>
            <p:ph type="title" hasCustomPrompt="1"/>
          </p:nvPr>
        </p:nvSpPr>
        <p:spPr>
          <a:xfrm>
            <a:off x="0" y="4049899"/>
            <a:ext cx="9144000" cy="675249"/>
          </a:xfrm>
        </p:spPr>
        <p:txBody>
          <a:bodyPr anchor="b" anchorCtr="0"/>
          <a:lstStyle>
            <a:lvl1pPr algn="ctr">
              <a:defRPr>
                <a:ln>
                  <a:noFill/>
                </a:ln>
                <a:solidFill>
                  <a:schemeClr val="bg1"/>
                </a:solidFill>
                <a:effectLst/>
              </a:defRPr>
            </a:lvl1pPr>
          </a:lstStyle>
          <a:p>
            <a:r>
              <a:rPr lang="en-US" dirty="0"/>
              <a:t>CLICK TO EDIT</a:t>
            </a:r>
          </a:p>
        </p:txBody>
      </p:sp>
      <p:sp>
        <p:nvSpPr>
          <p:cNvPr id="40" name="Text Placeholder 39"/>
          <p:cNvSpPr>
            <a:spLocks noGrp="1"/>
          </p:cNvSpPr>
          <p:nvPr>
            <p:ph type="body" sz="quarter" idx="21" hasCustomPrompt="1"/>
          </p:nvPr>
        </p:nvSpPr>
        <p:spPr>
          <a:xfrm>
            <a:off x="0" y="4716867"/>
            <a:ext cx="9144000" cy="415498"/>
          </a:xfrm>
          <a:prstGeom prst="rect">
            <a:avLst/>
          </a:prstGeom>
        </p:spPr>
        <p:txBody>
          <a:bodyPr wrap="square">
            <a:spAutoFit/>
          </a:bodyPr>
          <a:lstStyle>
            <a:lvl1pPr algn="ctr">
              <a:defRPr cap="all"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Intro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a:t>
            </a:r>
          </a:p>
        </p:txBody>
      </p:sp>
      <p:sp>
        <p:nvSpPr>
          <p:cNvPr id="11"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lvl1pPr>
          </a:lstStyle>
          <a:p>
            <a:pPr lvl="0"/>
            <a:r>
              <a:rPr lang="en-US" dirty="0"/>
              <a:t>CLICK TO EDIT SUBHEAD</a:t>
            </a:r>
          </a:p>
        </p:txBody>
      </p:sp>
      <p:sp>
        <p:nvSpPr>
          <p:cNvPr id="10" name="Freeform 9">
            <a:extLst>
              <a:ext uri="{FF2B5EF4-FFF2-40B4-BE49-F238E27FC236}">
                <a16:creationId xmlns:a16="http://schemas.microsoft.com/office/drawing/2014/main" id="{D9516AE8-BC64-BA48-915F-1E6D7AF97695}"/>
              </a:ext>
            </a:extLst>
          </p:cNvPr>
          <p:cNvSpPr/>
          <p:nvPr userDrawn="1"/>
        </p:nvSpPr>
        <p:spPr>
          <a:xfrm rot="660000">
            <a:off x="-629510" y="-198445"/>
            <a:ext cx="1405105" cy="7009285"/>
          </a:xfrm>
          <a:custGeom>
            <a:avLst/>
            <a:gdLst>
              <a:gd name="connsiteX0" fmla="*/ 0 w 1405105"/>
              <a:gd name="connsiteY0" fmla="*/ 273125 h 7009285"/>
              <a:gd name="connsiteX1" fmla="*/ 1405105 w 1405105"/>
              <a:gd name="connsiteY1" fmla="*/ 0 h 7009285"/>
              <a:gd name="connsiteX2" fmla="*/ 1405105 w 1405105"/>
              <a:gd name="connsiteY2" fmla="*/ 6990677 h 7009285"/>
              <a:gd name="connsiteX3" fmla="*/ 1309377 w 1405105"/>
              <a:gd name="connsiteY3" fmla="*/ 7009285 h 7009285"/>
            </a:gdLst>
            <a:ahLst/>
            <a:cxnLst>
              <a:cxn ang="0">
                <a:pos x="connsiteX0" y="connsiteY0"/>
              </a:cxn>
              <a:cxn ang="0">
                <a:pos x="connsiteX1" y="connsiteY1"/>
              </a:cxn>
              <a:cxn ang="0">
                <a:pos x="connsiteX2" y="connsiteY2"/>
              </a:cxn>
              <a:cxn ang="0">
                <a:pos x="connsiteX3" y="connsiteY3"/>
              </a:cxn>
            </a:cxnLst>
            <a:rect l="l" t="t" r="r" b="b"/>
            <a:pathLst>
              <a:path w="1405105" h="7009285">
                <a:moveTo>
                  <a:pt x="0" y="273125"/>
                </a:moveTo>
                <a:lnTo>
                  <a:pt x="1405105" y="0"/>
                </a:lnTo>
                <a:lnTo>
                  <a:pt x="1405105" y="6990677"/>
                </a:lnTo>
                <a:lnTo>
                  <a:pt x="1309377" y="70092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C362C6D-C2A3-1842-873E-676299B10B8B}"/>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Intro Black">
    <p:bg>
      <p:bgPr>
        <a:solidFill>
          <a:schemeClr val="tx1"/>
        </a:solidFill>
        <a:effectLst/>
      </p:bgPr>
    </p:bg>
    <p:spTree>
      <p:nvGrpSpPr>
        <p:cNvPr id="1" name=""/>
        <p:cNvGrpSpPr/>
        <p:nvPr/>
      </p:nvGrpSpPr>
      <p:grpSpPr>
        <a:xfrm>
          <a:off x="0" y="0"/>
          <a:ext cx="0" cy="0"/>
          <a:chOff x="0" y="0"/>
          <a:chExt cx="0" cy="0"/>
        </a:xfrm>
      </p:grpSpPr>
      <p:sp>
        <p:nvSpPr>
          <p:cNvPr id="6" name="Title Placeholder 7"/>
          <p:cNvSpPr txBox="1">
            <a:spLocks/>
          </p:cNvSpPr>
          <p:nvPr userDrawn="1"/>
        </p:nvSpPr>
        <p:spPr>
          <a:xfrm>
            <a:off x="1844875" y="3069002"/>
            <a:ext cx="6831314" cy="415498"/>
          </a:xfrm>
          <a:prstGeom prst="rect">
            <a:avLst/>
          </a:prstGeom>
        </p:spPr>
        <p:txBody>
          <a:bodyPr vert="horz" wrap="square" lIns="0" tIns="0" rIns="0" bIns="0" rtlCol="0" anchor="t" anchorCtr="0">
            <a:spAutoFit/>
          </a:bodyPr>
          <a:lstStyle>
            <a:lvl1pPr algn="l" defTabSz="2438462" rtl="0" eaLnBrk="1" latinLnBrk="0" hangingPunct="1">
              <a:spcBef>
                <a:spcPct val="0"/>
              </a:spcBef>
              <a:buNone/>
              <a:defRPr sz="11700" kern="1200">
                <a:solidFill>
                  <a:schemeClr val="tx1"/>
                </a:solidFill>
                <a:latin typeface="Archivo Black" charset="0"/>
                <a:ea typeface="Archivo Black" charset="0"/>
                <a:cs typeface="Archivo Black" charset="0"/>
              </a:defRPr>
            </a:lvl1pPr>
          </a:lstStyle>
          <a:p>
            <a:r>
              <a:rPr lang="en-US" sz="2700" dirty="0"/>
              <a:t>CLICK TO EDIT SUB HEADLINE</a:t>
            </a:r>
          </a:p>
        </p:txBody>
      </p:sp>
      <p:sp>
        <p:nvSpPr>
          <p:cNvPr id="3" name="Title 2"/>
          <p:cNvSpPr>
            <a:spLocks noGrp="1"/>
          </p:cNvSpPr>
          <p:nvPr>
            <p:ph type="title" hasCustomPrompt="1"/>
          </p:nvPr>
        </p:nvSpPr>
        <p:spPr>
          <a:xfrm>
            <a:off x="1817873" y="2726026"/>
            <a:ext cx="6831314" cy="675249"/>
          </a:xfrm>
        </p:spPr>
        <p:txBody>
          <a:bodyPr/>
          <a:lstStyle>
            <a:lvl1pPr>
              <a:defRPr>
                <a:solidFill>
                  <a:schemeClr val="bg1"/>
                </a:solidFill>
              </a:defRPr>
            </a:lvl1pPr>
          </a:lstStyle>
          <a:p>
            <a:r>
              <a:rPr lang="en-US" dirty="0"/>
              <a:t>CLICK TO EDIT</a:t>
            </a:r>
          </a:p>
        </p:txBody>
      </p:sp>
      <p:sp>
        <p:nvSpPr>
          <p:cNvPr id="10"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solidFill>
                  <a:schemeClr val="bg1"/>
                </a:solidFill>
              </a:defRPr>
            </a:lvl1pPr>
          </a:lstStyle>
          <a:p>
            <a:pPr lvl="0"/>
            <a:r>
              <a:rPr lang="en-US" dirty="0"/>
              <a:t>CLICK TO EDIT SUBHEAD</a:t>
            </a:r>
          </a:p>
        </p:txBody>
      </p:sp>
      <p:sp>
        <p:nvSpPr>
          <p:cNvPr id="7" name="Freeform 6">
            <a:extLst>
              <a:ext uri="{FF2B5EF4-FFF2-40B4-BE49-F238E27FC236}">
                <a16:creationId xmlns:a16="http://schemas.microsoft.com/office/drawing/2014/main" id="{F010779C-6C60-114C-8943-32A1C3C0DF36}"/>
              </a:ext>
            </a:extLst>
          </p:cNvPr>
          <p:cNvSpPr/>
          <p:nvPr userDrawn="1"/>
        </p:nvSpPr>
        <p:spPr>
          <a:xfrm rot="660000">
            <a:off x="-629510" y="-198445"/>
            <a:ext cx="1405105" cy="7009285"/>
          </a:xfrm>
          <a:custGeom>
            <a:avLst/>
            <a:gdLst>
              <a:gd name="connsiteX0" fmla="*/ 0 w 1405105"/>
              <a:gd name="connsiteY0" fmla="*/ 273125 h 7009285"/>
              <a:gd name="connsiteX1" fmla="*/ 1405105 w 1405105"/>
              <a:gd name="connsiteY1" fmla="*/ 0 h 7009285"/>
              <a:gd name="connsiteX2" fmla="*/ 1405105 w 1405105"/>
              <a:gd name="connsiteY2" fmla="*/ 6990677 h 7009285"/>
              <a:gd name="connsiteX3" fmla="*/ 1309377 w 1405105"/>
              <a:gd name="connsiteY3" fmla="*/ 7009285 h 7009285"/>
            </a:gdLst>
            <a:ahLst/>
            <a:cxnLst>
              <a:cxn ang="0">
                <a:pos x="connsiteX0" y="connsiteY0"/>
              </a:cxn>
              <a:cxn ang="0">
                <a:pos x="connsiteX1" y="connsiteY1"/>
              </a:cxn>
              <a:cxn ang="0">
                <a:pos x="connsiteX2" y="connsiteY2"/>
              </a:cxn>
              <a:cxn ang="0">
                <a:pos x="connsiteX3" y="connsiteY3"/>
              </a:cxn>
            </a:cxnLst>
            <a:rect l="l" t="t" r="r" b="b"/>
            <a:pathLst>
              <a:path w="1405105" h="7009285">
                <a:moveTo>
                  <a:pt x="0" y="273125"/>
                </a:moveTo>
                <a:lnTo>
                  <a:pt x="1405105" y="0"/>
                </a:lnTo>
                <a:lnTo>
                  <a:pt x="1405105" y="6990677"/>
                </a:lnTo>
                <a:lnTo>
                  <a:pt x="1309377" y="700928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D95827B-4103-7349-80A6-3589746B5CE9}"/>
              </a:ext>
            </a:extLst>
          </p:cNvPr>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Intro Dark I Pattern">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4"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solidFill>
                  <a:schemeClr val="bg1"/>
                </a:solidFill>
              </a:defRPr>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Intro Light I Pattern">
    <p:bg>
      <p:bgPr>
        <a:blipFill dpi="0" rotWithShape="1">
          <a:blip r:embed="rId2">
            <a:alphaModFix amt="10000"/>
            <a:lum/>
          </a:blip>
          <a:srcRect/>
          <a:stretch>
            <a:fillRect l="-17000" r="-17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hasCustomPrompt="1"/>
          </p:nvPr>
        </p:nvSpPr>
        <p:spPr>
          <a:noFill/>
        </p:spPr>
        <p:txBody>
          <a:bodyPr/>
          <a:lstStyle>
            <a:lvl1pPr>
              <a:defRPr>
                <a:solidFill>
                  <a:schemeClr val="accent3"/>
                </a:solidFill>
              </a:defRPr>
            </a:lvl1pPr>
          </a:lstStyle>
          <a:p>
            <a:r>
              <a:rPr lang="en-US" dirty="0"/>
              <a:t>CLICK TO EDIT</a:t>
            </a:r>
          </a:p>
        </p:txBody>
      </p:sp>
      <p:sp>
        <p:nvSpPr>
          <p:cNvPr id="3" name="Text Placeholder 39"/>
          <p:cNvSpPr>
            <a:spLocks noGrp="1"/>
          </p:cNvSpPr>
          <p:nvPr>
            <p:ph type="body" sz="quarter" idx="21" hasCustomPrompt="1"/>
          </p:nvPr>
        </p:nvSpPr>
        <p:spPr>
          <a:xfrm>
            <a:off x="1817880" y="3393001"/>
            <a:ext cx="5454251" cy="415498"/>
          </a:xfrm>
          <a:prstGeom prst="rect">
            <a:avLst/>
          </a:prstGeom>
        </p:spPr>
        <p:txBody>
          <a:bodyPr>
            <a:spAutoFit/>
          </a:bodyPr>
          <a:lstStyle>
            <a:lvl1pPr>
              <a:defRPr baseline="0"/>
            </a:lvl1pPr>
          </a:lstStyle>
          <a:p>
            <a:pPr lvl="0"/>
            <a:r>
              <a:rPr lang="en-US" dirty="0"/>
              <a:t>CLICK TO EDIT SUBHEAD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with Text">
    <p:spTree>
      <p:nvGrpSpPr>
        <p:cNvPr id="1" name=""/>
        <p:cNvGrpSpPr/>
        <p:nvPr/>
      </p:nvGrpSpPr>
      <p:grpSpPr>
        <a:xfrm>
          <a:off x="0" y="0"/>
          <a:ext cx="0" cy="0"/>
          <a:chOff x="0" y="0"/>
          <a:chExt cx="0" cy="0"/>
        </a:xfrm>
      </p:grpSpPr>
      <p:sp>
        <p:nvSpPr>
          <p:cNvPr id="6" name="Picture Placeholder 5"/>
          <p:cNvSpPr>
            <a:spLocks noGrp="1" noChangeAspect="1"/>
          </p:cNvSpPr>
          <p:nvPr>
            <p:ph type="pic" sz="quarter" idx="15" hasCustomPrompt="1"/>
          </p:nvPr>
        </p:nvSpPr>
        <p:spPr>
          <a:xfrm>
            <a:off x="0" y="0"/>
            <a:ext cx="5143165" cy="6857206"/>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Or, drag a photo on to this box.</a:t>
            </a:r>
            <a:br>
              <a:rPr lang="en-US" dirty="0"/>
            </a:br>
            <a:r>
              <a:rPr lang="en-US" dirty="0"/>
              <a:t>To change photo, delete it and a new placeholder will appear.</a:t>
            </a:r>
          </a:p>
        </p:txBody>
      </p:sp>
      <p:sp>
        <p:nvSpPr>
          <p:cNvPr id="2" name="Title 1"/>
          <p:cNvSpPr>
            <a:spLocks noGrp="1"/>
          </p:cNvSpPr>
          <p:nvPr>
            <p:ph type="title" hasCustomPrompt="1"/>
          </p:nvPr>
        </p:nvSpPr>
        <p:spPr>
          <a:xfrm>
            <a:off x="5606819" y="1894189"/>
            <a:ext cx="3051140" cy="768672"/>
          </a:xfrm>
        </p:spPr>
        <p:txBody>
          <a:bodyPr/>
          <a:lstStyle/>
          <a:p>
            <a:r>
              <a:rPr lang="en-US" dirty="0"/>
              <a:t>Click to edit Headline</a:t>
            </a:r>
          </a:p>
        </p:txBody>
      </p:sp>
      <p:sp>
        <p:nvSpPr>
          <p:cNvPr id="9" name="Text Placeholder 8"/>
          <p:cNvSpPr>
            <a:spLocks noGrp="1"/>
          </p:cNvSpPr>
          <p:nvPr>
            <p:ph type="body" sz="quarter" idx="16" hasCustomPrompt="1"/>
          </p:nvPr>
        </p:nvSpPr>
        <p:spPr>
          <a:xfrm>
            <a:off x="5618019" y="3231158"/>
            <a:ext cx="3051373" cy="1454244"/>
          </a:xfrm>
        </p:spPr>
        <p:txBody>
          <a:bodyPr/>
          <a:lstStyle>
            <a:lvl1pPr marL="0" indent="0">
              <a:buNone/>
              <a:defRPr baseline="0"/>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1" name="Text Placeholder 3"/>
          <p:cNvSpPr>
            <a:spLocks noGrp="1"/>
          </p:cNvSpPr>
          <p:nvPr>
            <p:ph type="body" sz="quarter" idx="10"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8" name="Text Placeholder 4"/>
          <p:cNvSpPr>
            <a:spLocks noGrp="1"/>
          </p:cNvSpPr>
          <p:nvPr>
            <p:ph type="body" sz="quarter" idx="12" hasCustomPrompt="1"/>
          </p:nvPr>
        </p:nvSpPr>
        <p:spPr>
          <a:xfrm>
            <a:off x="5618310" y="5440400"/>
            <a:ext cx="2599858" cy="242374"/>
          </a:xfrm>
        </p:spPr>
        <p:txBody>
          <a:bodyPr/>
          <a:lstStyle>
            <a:lvl1pPr marL="171504" indent="-171504">
              <a:buFontTx/>
              <a:buBlip>
                <a:blip r:embed="rId2"/>
              </a:buBlip>
              <a:defRPr/>
            </a:lvl1pPr>
          </a:lstStyle>
          <a:p>
            <a:pPr lvl="0"/>
            <a:r>
              <a:rPr lang="en-US" dirty="0"/>
              <a:t>Click to add bulleted list</a:t>
            </a:r>
          </a:p>
        </p:txBody>
      </p:sp>
    </p:spTree>
    <p:extLst>
      <p:ext uri="{BB962C8B-B14F-4D97-AF65-F5344CB8AC3E}">
        <p14:creationId xmlns:p14="http://schemas.microsoft.com/office/powerpoint/2010/main" val="183801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Black Angle">
    <p:spTree>
      <p:nvGrpSpPr>
        <p:cNvPr id="1" name=""/>
        <p:cNvGrpSpPr/>
        <p:nvPr/>
      </p:nvGrpSpPr>
      <p:grpSpPr>
        <a:xfrm>
          <a:off x="0" y="0"/>
          <a:ext cx="0" cy="0"/>
          <a:chOff x="0" y="0"/>
          <a:chExt cx="0" cy="0"/>
        </a:xfrm>
      </p:grpSpPr>
      <p:sp>
        <p:nvSpPr>
          <p:cNvPr id="16" name="Freeform 15"/>
          <p:cNvSpPr>
            <a:spLocks noChangeAspect="1"/>
          </p:cNvSpPr>
          <p:nvPr userDrawn="1"/>
        </p:nvSpPr>
        <p:spPr>
          <a:xfrm>
            <a:off x="7" y="0"/>
            <a:ext cx="4172391" cy="6858000"/>
          </a:xfrm>
          <a:custGeom>
            <a:avLst/>
            <a:gdLst>
              <a:gd name="connsiteX0" fmla="*/ 0 w 11127100"/>
              <a:gd name="connsiteY0" fmla="*/ 0 h 13717588"/>
              <a:gd name="connsiteX1" fmla="*/ 11127100 w 11127100"/>
              <a:gd name="connsiteY1" fmla="*/ 0 h 13717588"/>
              <a:gd name="connsiteX2" fmla="*/ 8708318 w 11127100"/>
              <a:gd name="connsiteY2" fmla="*/ 13717588 h 13717588"/>
              <a:gd name="connsiteX3" fmla="*/ 0 w 11127100"/>
              <a:gd name="connsiteY3" fmla="*/ 13717588 h 13717588"/>
            </a:gdLst>
            <a:ahLst/>
            <a:cxnLst>
              <a:cxn ang="0">
                <a:pos x="connsiteX0" y="connsiteY0"/>
              </a:cxn>
              <a:cxn ang="0">
                <a:pos x="connsiteX1" y="connsiteY1"/>
              </a:cxn>
              <a:cxn ang="0">
                <a:pos x="connsiteX2" y="connsiteY2"/>
              </a:cxn>
              <a:cxn ang="0">
                <a:pos x="connsiteX3" y="connsiteY3"/>
              </a:cxn>
            </a:cxnLst>
            <a:rect l="l" t="t" r="r" b="b"/>
            <a:pathLst>
              <a:path w="11127100" h="13717588">
                <a:moveTo>
                  <a:pt x="0" y="0"/>
                </a:moveTo>
                <a:lnTo>
                  <a:pt x="11127100" y="0"/>
                </a:lnTo>
                <a:lnTo>
                  <a:pt x="8708318" y="13717588"/>
                </a:lnTo>
                <a:lnTo>
                  <a:pt x="0" y="13717588"/>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6"/>
          </a:p>
        </p:txBody>
      </p:sp>
      <p:sp>
        <p:nvSpPr>
          <p:cNvPr id="10" name="Title 9">
            <a:extLst>
              <a:ext uri="{FF2B5EF4-FFF2-40B4-BE49-F238E27FC236}">
                <a16:creationId xmlns:a16="http://schemas.microsoft.com/office/drawing/2014/main" id="{32BFB9E9-83FE-0F40-82C9-EB37E714D423}"/>
              </a:ext>
            </a:extLst>
          </p:cNvPr>
          <p:cNvSpPr>
            <a:spLocks noGrp="1"/>
          </p:cNvSpPr>
          <p:nvPr>
            <p:ph type="title" hasCustomPrompt="1"/>
          </p:nvPr>
        </p:nvSpPr>
        <p:spPr>
          <a:xfrm>
            <a:off x="4544999" y="2581126"/>
            <a:ext cx="3913201" cy="1000274"/>
          </a:xfrm>
        </p:spPr>
        <p:txBody>
          <a:bodyPr/>
          <a:lstStyle>
            <a:lvl1pPr>
              <a:defRPr baseline="0">
                <a:solidFill>
                  <a:schemeClr val="accent3"/>
                </a:solidFill>
              </a:defRPr>
            </a:lvl1pPr>
          </a:lstStyle>
          <a:p>
            <a:r>
              <a:rPr lang="en-US" dirty="0"/>
              <a:t>Click to edit title</a:t>
            </a:r>
          </a:p>
        </p:txBody>
      </p:sp>
      <p:sp>
        <p:nvSpPr>
          <p:cNvPr id="6" name="Text Placeholder 3">
            <a:extLst>
              <a:ext uri="{FF2B5EF4-FFF2-40B4-BE49-F238E27FC236}">
                <a16:creationId xmlns:a16="http://schemas.microsoft.com/office/drawing/2014/main" id="{D3F0E100-D5F5-4C4B-9834-85BC5093528B}"/>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pic>
        <p:nvPicPr>
          <p:cNvPr id="4" name="Picture 3">
            <a:extLst>
              <a:ext uri="{FF2B5EF4-FFF2-40B4-BE49-F238E27FC236}">
                <a16:creationId xmlns:a16="http://schemas.microsoft.com/office/drawing/2014/main" id="{765E97CB-FA2C-5646-9F3E-E9BB749C6B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3246" y="2428445"/>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Grid Large">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noChangeAspect="1"/>
          </p:cNvSpPr>
          <p:nvPr>
            <p:ph type="pic" sz="quarter" idx="20" hasCustomPrompt="1"/>
          </p:nvPr>
        </p:nvSpPr>
        <p:spPr>
          <a:xfrm>
            <a:off x="7" y="7"/>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9" name="Picture Placeholder 5"/>
          <p:cNvSpPr>
            <a:spLocks noGrp="1" noChangeAspect="1"/>
          </p:cNvSpPr>
          <p:nvPr>
            <p:ph type="pic" sz="quarter" idx="21" hasCustomPrompt="1"/>
          </p:nvPr>
        </p:nvSpPr>
        <p:spPr>
          <a:xfrm>
            <a:off x="7" y="3428610"/>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0" name="Picture Placeholder 5"/>
          <p:cNvSpPr>
            <a:spLocks noGrp="1" noChangeAspect="1"/>
          </p:cNvSpPr>
          <p:nvPr>
            <p:ph type="pic" sz="quarter" idx="22" hasCustomPrompt="1"/>
          </p:nvPr>
        </p:nvSpPr>
        <p:spPr>
          <a:xfrm>
            <a:off x="2571589" y="7"/>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11" name="Picture Placeholder 5"/>
          <p:cNvSpPr>
            <a:spLocks noGrp="1" noChangeAspect="1"/>
          </p:cNvSpPr>
          <p:nvPr>
            <p:ph type="pic" sz="quarter" idx="23" hasCustomPrompt="1"/>
          </p:nvPr>
        </p:nvSpPr>
        <p:spPr>
          <a:xfrm>
            <a:off x="2571589" y="3428610"/>
            <a:ext cx="2571583" cy="3428603"/>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Regular"/>
                <a:ea typeface="Franklin Gothic Book Regular"/>
                <a:cs typeface="Franklin Gothic Book Regular"/>
              </a:defRPr>
            </a:lvl1pPr>
          </a:lstStyle>
          <a:p>
            <a:r>
              <a:rPr lang="en-US" dirty="0"/>
              <a:t>Click icon to add photo. </a:t>
            </a:r>
            <a:br>
              <a:rPr lang="en-US" dirty="0"/>
            </a:br>
            <a:r>
              <a:rPr lang="en-US" dirty="0"/>
              <a:t>To change photo, delete it and a new placeholder will appear.</a:t>
            </a:r>
          </a:p>
        </p:txBody>
      </p:sp>
      <p:sp>
        <p:nvSpPr>
          <p:cNvPr id="2" name="Title 1"/>
          <p:cNvSpPr>
            <a:spLocks noGrp="1"/>
          </p:cNvSpPr>
          <p:nvPr>
            <p:ph type="title" hasCustomPrompt="1"/>
          </p:nvPr>
        </p:nvSpPr>
        <p:spPr>
          <a:xfrm>
            <a:off x="5600633" y="1894189"/>
            <a:ext cx="3051140" cy="768672"/>
          </a:xfrm>
        </p:spPr>
        <p:txBody>
          <a:bodyPr/>
          <a:lstStyle/>
          <a:p>
            <a:r>
              <a:rPr lang="en-US" dirty="0"/>
              <a:t>Click to </a:t>
            </a:r>
            <a:r>
              <a:rPr lang="en-US"/>
              <a:t>edit Headline</a:t>
            </a:r>
            <a:endParaRPr lang="en-US" dirty="0"/>
          </a:p>
        </p:txBody>
      </p:sp>
      <p:sp>
        <p:nvSpPr>
          <p:cNvPr id="15" name="Text Placeholder 8"/>
          <p:cNvSpPr>
            <a:spLocks noGrp="1"/>
          </p:cNvSpPr>
          <p:nvPr>
            <p:ph type="body" sz="quarter" idx="16" hasCustomPrompt="1"/>
          </p:nvPr>
        </p:nvSpPr>
        <p:spPr>
          <a:xfrm>
            <a:off x="5618019" y="3231157"/>
            <a:ext cx="3051373" cy="1454244"/>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16" name="Text Placeholder 3"/>
          <p:cNvSpPr>
            <a:spLocks noGrp="1"/>
          </p:cNvSpPr>
          <p:nvPr>
            <p:ph type="body" sz="quarter" idx="10"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12" name="Text Placeholder 4"/>
          <p:cNvSpPr>
            <a:spLocks noGrp="1"/>
          </p:cNvSpPr>
          <p:nvPr>
            <p:ph type="body" sz="quarter" idx="12" hasCustomPrompt="1"/>
          </p:nvPr>
        </p:nvSpPr>
        <p:spPr>
          <a:xfrm>
            <a:off x="5618012" y="5448074"/>
            <a:ext cx="2599858" cy="242374"/>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par>
                                <p:cTn id="14" presetID="10" presetClass="entr" presetSubtype="0" fill="hold" grpId="0" nodeType="withEffect">
                                  <p:stCondLst>
                                    <p:cond delay="60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Grid With Text">
    <p:bg>
      <p:bgPr>
        <a:solidFill>
          <a:schemeClr val="bg1"/>
        </a:solidFill>
        <a:effectLst/>
      </p:bgPr>
    </p:bg>
    <p:spTree>
      <p:nvGrpSpPr>
        <p:cNvPr id="1" name=""/>
        <p:cNvGrpSpPr/>
        <p:nvPr/>
      </p:nvGrpSpPr>
      <p:grpSpPr>
        <a:xfrm>
          <a:off x="0" y="0"/>
          <a:ext cx="0" cy="0"/>
          <a:chOff x="0" y="0"/>
          <a:chExt cx="0" cy="0"/>
        </a:xfrm>
      </p:grpSpPr>
      <p:sp>
        <p:nvSpPr>
          <p:cNvPr id="13" name="Picture Placeholder 5"/>
          <p:cNvSpPr>
            <a:spLocks noGrp="1" noChangeAspect="1"/>
          </p:cNvSpPr>
          <p:nvPr>
            <p:ph type="pic" sz="quarter" idx="10" hasCustomPrompt="1"/>
          </p:nvPr>
        </p:nvSpPr>
        <p:spPr>
          <a:xfrm>
            <a:off x="0"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4" name="Picture Placeholder 5"/>
          <p:cNvSpPr>
            <a:spLocks noGrp="1" noChangeAspect="1"/>
          </p:cNvSpPr>
          <p:nvPr>
            <p:ph type="pic" sz="quarter" idx="11" hasCustomPrompt="1"/>
          </p:nvPr>
        </p:nvSpPr>
        <p:spPr>
          <a:xfrm>
            <a:off x="1714389"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5" name="Picture Placeholder 5"/>
          <p:cNvSpPr>
            <a:spLocks noGrp="1" noChangeAspect="1"/>
          </p:cNvSpPr>
          <p:nvPr>
            <p:ph type="pic" sz="quarter" idx="12" hasCustomPrompt="1"/>
          </p:nvPr>
        </p:nvSpPr>
        <p:spPr>
          <a:xfrm>
            <a:off x="3428777"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6" name="Picture Placeholder 5"/>
          <p:cNvSpPr>
            <a:spLocks noGrp="1" noChangeAspect="1"/>
          </p:cNvSpPr>
          <p:nvPr>
            <p:ph type="pic" sz="quarter" idx="15" hasCustomPrompt="1"/>
          </p:nvPr>
        </p:nvSpPr>
        <p:spPr>
          <a:xfrm>
            <a:off x="0"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7" name="Picture Placeholder 5"/>
          <p:cNvSpPr>
            <a:spLocks noGrp="1" noChangeAspect="1"/>
          </p:cNvSpPr>
          <p:nvPr>
            <p:ph type="pic" sz="quarter" idx="16" hasCustomPrompt="1"/>
          </p:nvPr>
        </p:nvSpPr>
        <p:spPr>
          <a:xfrm>
            <a:off x="1714389"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8" name="Picture Placeholder 5"/>
          <p:cNvSpPr>
            <a:spLocks noGrp="1" noChangeAspect="1"/>
          </p:cNvSpPr>
          <p:nvPr>
            <p:ph type="pic" sz="quarter" idx="17" hasCustomPrompt="1"/>
          </p:nvPr>
        </p:nvSpPr>
        <p:spPr>
          <a:xfrm>
            <a:off x="3428777"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19" name="Picture Placeholder 5"/>
          <p:cNvSpPr>
            <a:spLocks noGrp="1" noChangeAspect="1"/>
          </p:cNvSpPr>
          <p:nvPr>
            <p:ph type="pic" sz="quarter" idx="20" hasCustomPrompt="1"/>
          </p:nvPr>
        </p:nvSpPr>
        <p:spPr>
          <a:xfrm>
            <a:off x="0"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20" name="Picture Placeholder 5"/>
          <p:cNvSpPr>
            <a:spLocks noGrp="1" noChangeAspect="1"/>
          </p:cNvSpPr>
          <p:nvPr>
            <p:ph type="pic" sz="quarter" idx="21" hasCustomPrompt="1"/>
          </p:nvPr>
        </p:nvSpPr>
        <p:spPr>
          <a:xfrm>
            <a:off x="1714389"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1" name="Picture Placeholder 5"/>
          <p:cNvSpPr>
            <a:spLocks noGrp="1" noChangeAspect="1"/>
          </p:cNvSpPr>
          <p:nvPr>
            <p:ph type="pic" sz="quarter" idx="22" hasCustomPrompt="1"/>
          </p:nvPr>
        </p:nvSpPr>
        <p:spPr>
          <a:xfrm>
            <a:off x="3428777"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i="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25" name="Text Placeholder 8"/>
          <p:cNvSpPr>
            <a:spLocks noGrp="1"/>
          </p:cNvSpPr>
          <p:nvPr>
            <p:ph type="body" sz="quarter" idx="23" hasCustomPrompt="1"/>
          </p:nvPr>
        </p:nvSpPr>
        <p:spPr>
          <a:xfrm>
            <a:off x="5618019" y="3231157"/>
            <a:ext cx="3051373" cy="1454244"/>
          </a:xfrm>
        </p:spPr>
        <p:txBody>
          <a:bodyPr/>
          <a:lstStyle>
            <a:lvl1pPr marL="0" indent="0">
              <a:buNone/>
              <a:defRPr/>
            </a:lvl1pPr>
          </a:lstStyle>
          <a:p>
            <a:pPr lvl="0"/>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a:t>
            </a:r>
          </a:p>
        </p:txBody>
      </p:sp>
      <p:sp>
        <p:nvSpPr>
          <p:cNvPr id="26" name="Text Placeholder 3"/>
          <p:cNvSpPr>
            <a:spLocks noGrp="1"/>
          </p:cNvSpPr>
          <p:nvPr>
            <p:ph type="body" sz="quarter" idx="24" hasCustomPrompt="1"/>
          </p:nvPr>
        </p:nvSpPr>
        <p:spPr>
          <a:xfrm>
            <a:off x="5606819" y="2705185"/>
            <a:ext cx="3073761" cy="253916"/>
          </a:xfrm>
        </p:spPr>
        <p:txBody>
          <a:bodyPr/>
          <a:lstStyle>
            <a:lvl1pPr marL="0" indent="0">
              <a:lnSpc>
                <a:spcPct val="100000"/>
              </a:lnSpc>
              <a:buNone/>
              <a:defRPr sz="1650" b="1" cap="all" baseline="0"/>
            </a:lvl1pPr>
          </a:lstStyle>
          <a:p>
            <a:pPr lvl="0"/>
            <a:r>
              <a:rPr lang="en-US" dirty="0"/>
              <a:t>CLICK TO SUBHEADINE</a:t>
            </a:r>
          </a:p>
        </p:txBody>
      </p:sp>
      <p:sp>
        <p:nvSpPr>
          <p:cNvPr id="22" name="Text Placeholder 4"/>
          <p:cNvSpPr>
            <a:spLocks noGrp="1"/>
          </p:cNvSpPr>
          <p:nvPr>
            <p:ph type="body" sz="quarter" idx="25" hasCustomPrompt="1"/>
          </p:nvPr>
        </p:nvSpPr>
        <p:spPr>
          <a:xfrm>
            <a:off x="5618012" y="5421541"/>
            <a:ext cx="2599858" cy="242374"/>
          </a:xfrm>
        </p:spPr>
        <p:txBody>
          <a:bodyPr/>
          <a:lstStyle>
            <a:lvl1pPr marL="171504" indent="-171504">
              <a:buFontTx/>
              <a:buBlip>
                <a:blip r:embed="rId2"/>
              </a:buBlip>
              <a:defRPr/>
            </a:lvl1pPr>
          </a:lstStyle>
          <a:p>
            <a:pPr lvl="0"/>
            <a:r>
              <a:rPr lang="en-US" dirty="0"/>
              <a:t>Click to add bulleted list</a:t>
            </a:r>
          </a:p>
        </p:txBody>
      </p:sp>
      <p:sp>
        <p:nvSpPr>
          <p:cNvPr id="3" name="Title 2">
            <a:extLst>
              <a:ext uri="{FF2B5EF4-FFF2-40B4-BE49-F238E27FC236}">
                <a16:creationId xmlns:a16="http://schemas.microsoft.com/office/drawing/2014/main" id="{5A87BA6F-DCB7-8249-9DD8-3661DA4F6E66}"/>
              </a:ext>
            </a:extLst>
          </p:cNvPr>
          <p:cNvSpPr>
            <a:spLocks noGrp="1"/>
          </p:cNvSpPr>
          <p:nvPr>
            <p:ph type="title" hasCustomPrompt="1"/>
          </p:nvPr>
        </p:nvSpPr>
        <p:spPr>
          <a:xfrm>
            <a:off x="5606819" y="1894189"/>
            <a:ext cx="3177348" cy="768672"/>
          </a:xfrm>
        </p:spPr>
        <p:txBody>
          <a:bodyPr/>
          <a:lstStyle/>
          <a:p>
            <a:r>
              <a:rPr lang="en-US" dirty="0"/>
              <a:t>Click to edit Headline</a:t>
            </a:r>
          </a:p>
        </p:txBody>
      </p:sp>
    </p:spTree>
    <p:extLst>
      <p:ext uri="{BB962C8B-B14F-4D97-AF65-F5344CB8AC3E}">
        <p14:creationId xmlns:p14="http://schemas.microsoft.com/office/powerpoint/2010/main" val="171658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10" presetClass="entr" presetSubtype="0" fill="hold" grpId="0" nodeType="withEffect">
                                  <p:stCondLst>
                                    <p:cond delay="16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2000"/>
                                        <p:tgtEl>
                                          <p:spTgt spid="15"/>
                                        </p:tgtEl>
                                      </p:cBhvr>
                                    </p:animEffect>
                                  </p:childTnLst>
                                </p:cTn>
                              </p:par>
                              <p:par>
                                <p:cTn id="14" presetID="10" presetClass="entr" presetSubtype="0" fill="hold" grpId="0" nodeType="withEffect">
                                  <p:stCondLst>
                                    <p:cond delay="80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2000"/>
                                        <p:tgtEl>
                                          <p:spTgt spid="17"/>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2000"/>
                                        <p:tgtEl>
                                          <p:spTgt spid="19"/>
                                        </p:tgtEl>
                                      </p:cBhvr>
                                    </p:animEffect>
                                  </p:childTnLst>
                                </p:cTn>
                              </p:par>
                              <p:par>
                                <p:cTn id="26" presetID="10" presetClass="entr" presetSubtype="0" fill="hold" grpId="0" nodeType="withEffect">
                                  <p:stCondLst>
                                    <p:cond delay="12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2000"/>
                                        <p:tgtEl>
                                          <p:spTgt spid="20"/>
                                        </p:tgtEl>
                                      </p:cBhvr>
                                    </p:animEffect>
                                  </p:childTnLst>
                                </p:cTn>
                              </p:par>
                              <p:par>
                                <p:cTn id="29" presetID="10" presetClass="entr" presetSubtype="0" fill="hold" grpId="0" nodeType="withEffect">
                                  <p:stCondLst>
                                    <p:cond delay="2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Photo Grid">
    <p:bg>
      <p:bgPr>
        <a:solidFill>
          <a:schemeClr val="tx1"/>
        </a:solidFill>
        <a:effectLst/>
      </p:bgPr>
    </p:bg>
    <p:spTree>
      <p:nvGrpSpPr>
        <p:cNvPr id="1" name=""/>
        <p:cNvGrpSpPr/>
        <p:nvPr/>
      </p:nvGrpSpPr>
      <p:grpSpPr>
        <a:xfrm>
          <a:off x="0" y="0"/>
          <a:ext cx="0" cy="0"/>
          <a:chOff x="0" y="0"/>
          <a:chExt cx="0" cy="0"/>
        </a:xfrm>
      </p:grpSpPr>
      <p:sp>
        <p:nvSpPr>
          <p:cNvPr id="6" name="Picture Placeholder 5"/>
          <p:cNvSpPr>
            <a:spLocks noGrp="1" noChangeAspect="1"/>
          </p:cNvSpPr>
          <p:nvPr>
            <p:ph type="pic" sz="quarter" idx="10" hasCustomPrompt="1"/>
          </p:nvPr>
        </p:nvSpPr>
        <p:spPr>
          <a:xfrm>
            <a:off x="278803"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35" name="Picture Placeholder 5"/>
          <p:cNvSpPr>
            <a:spLocks noGrp="1" noChangeAspect="1"/>
          </p:cNvSpPr>
          <p:nvPr>
            <p:ph type="pic" sz="quarter" idx="11" hasCustomPrompt="1"/>
          </p:nvPr>
        </p:nvSpPr>
        <p:spPr>
          <a:xfrm>
            <a:off x="1993191"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6" name="Picture Placeholder 5"/>
          <p:cNvSpPr>
            <a:spLocks noGrp="1" noChangeAspect="1"/>
          </p:cNvSpPr>
          <p:nvPr>
            <p:ph type="pic" sz="quarter" idx="12" hasCustomPrompt="1"/>
          </p:nvPr>
        </p:nvSpPr>
        <p:spPr>
          <a:xfrm>
            <a:off x="3707579"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7" name="Picture Placeholder 5"/>
          <p:cNvSpPr>
            <a:spLocks noGrp="1" noChangeAspect="1"/>
          </p:cNvSpPr>
          <p:nvPr>
            <p:ph type="pic" sz="quarter" idx="13" hasCustomPrompt="1"/>
          </p:nvPr>
        </p:nvSpPr>
        <p:spPr>
          <a:xfrm>
            <a:off x="5421968"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8" name="Picture Placeholder 5"/>
          <p:cNvSpPr>
            <a:spLocks noGrp="1" noChangeAspect="1"/>
          </p:cNvSpPr>
          <p:nvPr>
            <p:ph type="pic" sz="quarter" idx="14" hasCustomPrompt="1"/>
          </p:nvPr>
        </p:nvSpPr>
        <p:spPr>
          <a:xfrm>
            <a:off x="7136356" y="7"/>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39" name="Picture Placeholder 5"/>
          <p:cNvSpPr>
            <a:spLocks noGrp="1" noChangeAspect="1"/>
          </p:cNvSpPr>
          <p:nvPr>
            <p:ph type="pic" sz="quarter" idx="15" hasCustomPrompt="1"/>
          </p:nvPr>
        </p:nvSpPr>
        <p:spPr>
          <a:xfrm>
            <a:off x="278803"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0" name="Picture Placeholder 5"/>
          <p:cNvSpPr>
            <a:spLocks noGrp="1" noChangeAspect="1"/>
          </p:cNvSpPr>
          <p:nvPr>
            <p:ph type="pic" sz="quarter" idx="16" hasCustomPrompt="1"/>
          </p:nvPr>
        </p:nvSpPr>
        <p:spPr>
          <a:xfrm>
            <a:off x="1993191"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1" name="Picture Placeholder 5"/>
          <p:cNvSpPr>
            <a:spLocks noGrp="1" noChangeAspect="1"/>
          </p:cNvSpPr>
          <p:nvPr>
            <p:ph type="pic" sz="quarter" idx="17" hasCustomPrompt="1"/>
          </p:nvPr>
        </p:nvSpPr>
        <p:spPr>
          <a:xfrm>
            <a:off x="3707579"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2" name="Picture Placeholder 5"/>
          <p:cNvSpPr>
            <a:spLocks noGrp="1" noChangeAspect="1"/>
          </p:cNvSpPr>
          <p:nvPr>
            <p:ph type="pic" sz="quarter" idx="18" hasCustomPrompt="1"/>
          </p:nvPr>
        </p:nvSpPr>
        <p:spPr>
          <a:xfrm>
            <a:off x="5421968"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3" name="Picture Placeholder 5"/>
          <p:cNvSpPr>
            <a:spLocks noGrp="1" noChangeAspect="1"/>
          </p:cNvSpPr>
          <p:nvPr>
            <p:ph type="pic" sz="quarter" idx="19" hasCustomPrompt="1"/>
          </p:nvPr>
        </p:nvSpPr>
        <p:spPr>
          <a:xfrm>
            <a:off x="7136356" y="2285743"/>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4" name="Picture Placeholder 5"/>
          <p:cNvSpPr>
            <a:spLocks noGrp="1" noChangeAspect="1"/>
          </p:cNvSpPr>
          <p:nvPr>
            <p:ph type="pic" sz="quarter" idx="20" hasCustomPrompt="1"/>
          </p:nvPr>
        </p:nvSpPr>
        <p:spPr>
          <a:xfrm>
            <a:off x="278803"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a:t>
            </a:r>
            <a:br>
              <a:rPr lang="en-US" dirty="0"/>
            </a:br>
            <a:r>
              <a:rPr lang="en-US" dirty="0"/>
              <a:t>To change photo, delete it and a new placeholder will appear.</a:t>
            </a:r>
          </a:p>
        </p:txBody>
      </p:sp>
      <p:sp>
        <p:nvSpPr>
          <p:cNvPr id="45" name="Picture Placeholder 5"/>
          <p:cNvSpPr>
            <a:spLocks noGrp="1" noChangeAspect="1"/>
          </p:cNvSpPr>
          <p:nvPr>
            <p:ph type="pic" sz="quarter" idx="21" hasCustomPrompt="1"/>
          </p:nvPr>
        </p:nvSpPr>
        <p:spPr>
          <a:xfrm>
            <a:off x="1993191"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6" name="Picture Placeholder 5"/>
          <p:cNvSpPr>
            <a:spLocks noGrp="1" noChangeAspect="1"/>
          </p:cNvSpPr>
          <p:nvPr>
            <p:ph type="pic" sz="quarter" idx="22" hasCustomPrompt="1"/>
          </p:nvPr>
        </p:nvSpPr>
        <p:spPr>
          <a:xfrm>
            <a:off x="3707579"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7" name="Picture Placeholder 5"/>
          <p:cNvSpPr>
            <a:spLocks noGrp="1" noChangeAspect="1"/>
          </p:cNvSpPr>
          <p:nvPr>
            <p:ph type="pic" sz="quarter" idx="23" hasCustomPrompt="1"/>
          </p:nvPr>
        </p:nvSpPr>
        <p:spPr>
          <a:xfrm>
            <a:off x="5421968"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
        <p:nvSpPr>
          <p:cNvPr id="48" name="Picture Placeholder 5"/>
          <p:cNvSpPr>
            <a:spLocks noGrp="1" noChangeAspect="1"/>
          </p:cNvSpPr>
          <p:nvPr>
            <p:ph type="pic" sz="quarter" idx="24" hasCustomPrompt="1"/>
          </p:nvPr>
        </p:nvSpPr>
        <p:spPr>
          <a:xfrm>
            <a:off x="7136356" y="4571478"/>
            <a:ext cx="1714388" cy="2285735"/>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675"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a:t>Click icon to </a:t>
            </a:r>
            <a:r>
              <a:rPr lang="en-US" dirty="0"/>
              <a:t>add photo. </a:t>
            </a:r>
            <a:br>
              <a:rPr lang="en-US" dirty="0"/>
            </a:br>
            <a:r>
              <a:rPr lang="en-US" dirty="0"/>
              <a:t>To change photo, delete it and a new placeholder will appear.</a:t>
            </a:r>
          </a:p>
        </p:txBody>
      </p:sp>
    </p:spTree>
    <p:extLst>
      <p:ext uri="{BB962C8B-B14F-4D97-AF65-F5344CB8AC3E}">
        <p14:creationId xmlns:p14="http://schemas.microsoft.com/office/powerpoint/2010/main" val="55829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4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par>
                                <p:cTn id="8" presetID="10" presetClass="entr" presetSubtype="0" fill="hold" grpId="0" nodeType="withEffect">
                                  <p:stCondLst>
                                    <p:cond delay="1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3000"/>
                                        <p:tgtEl>
                                          <p:spTgt spid="35"/>
                                        </p:tgtEl>
                                      </p:cBhvr>
                                    </p:animEffect>
                                  </p:childTnLst>
                                </p:cTn>
                              </p:par>
                              <p:par>
                                <p:cTn id="11" presetID="10" presetClass="entr" presetSubtype="0" fill="hold" grpId="0" nodeType="withEffect">
                                  <p:stCondLst>
                                    <p:cond delay="60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3000"/>
                                        <p:tgtEl>
                                          <p:spTgt spid="36"/>
                                        </p:tgtEl>
                                      </p:cBhvr>
                                    </p:animEffect>
                                  </p:childTnLst>
                                </p:cTn>
                              </p:par>
                              <p:par>
                                <p:cTn id="14" presetID="10" presetClass="entr" presetSubtype="0" fill="hold" grpId="0" nodeType="withEffect">
                                  <p:stCondLst>
                                    <p:cond delay="1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0"/>
                                        <p:tgtEl>
                                          <p:spTgt spid="37"/>
                                        </p:tgtEl>
                                      </p:cBhvr>
                                    </p:animEffect>
                                  </p:childTnLst>
                                </p:cTn>
                              </p:par>
                              <p:par>
                                <p:cTn id="17" presetID="10" presetClass="entr" presetSubtype="0" fill="hold" grpId="0" nodeType="withEffect">
                                  <p:stCondLst>
                                    <p:cond delay="7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3000"/>
                                        <p:tgtEl>
                                          <p:spTgt spid="3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30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3000"/>
                                        <p:tgtEl>
                                          <p:spTgt spid="40"/>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3000"/>
                                        <p:tgtEl>
                                          <p:spTgt spid="41"/>
                                        </p:tgtEl>
                                      </p:cBhvr>
                                    </p:animEffect>
                                  </p:childTnLst>
                                </p:cTn>
                              </p:par>
                              <p:par>
                                <p:cTn id="29" presetID="10" presetClass="entr" presetSubtype="0" fill="hold" grpId="0" nodeType="withEffect">
                                  <p:stCondLst>
                                    <p:cond delay="40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3000"/>
                                        <p:tgtEl>
                                          <p:spTgt spid="42"/>
                                        </p:tgtEl>
                                      </p:cBhvr>
                                    </p:animEffect>
                                  </p:childTnLst>
                                </p:cTn>
                              </p:par>
                              <p:par>
                                <p:cTn id="32" presetID="10" presetClass="entr" presetSubtype="0" fill="hold" grpId="0" nodeType="withEffect">
                                  <p:stCondLst>
                                    <p:cond delay="80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3000"/>
                                        <p:tgtEl>
                                          <p:spTgt spid="43"/>
                                        </p:tgtEl>
                                      </p:cBhvr>
                                    </p:animEffect>
                                  </p:childTnLst>
                                </p:cTn>
                              </p:par>
                              <p:par>
                                <p:cTn id="35" presetID="10" presetClass="entr" presetSubtype="0" fill="hold" grpId="0" nodeType="withEffect">
                                  <p:stCondLst>
                                    <p:cond delay="100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3000"/>
                                        <p:tgtEl>
                                          <p:spTgt spid="44"/>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3000"/>
                                        <p:tgtEl>
                                          <p:spTgt spid="45"/>
                                        </p:tgtEl>
                                      </p:cBhvr>
                                    </p:animEffect>
                                  </p:childTnLst>
                                </p:cTn>
                              </p:par>
                              <p:par>
                                <p:cTn id="41" presetID="10" presetClass="entr" presetSubtype="0" fill="hold" grpId="0" nodeType="withEffect">
                                  <p:stCondLst>
                                    <p:cond delay="90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3000"/>
                                        <p:tgtEl>
                                          <p:spTgt spid="46"/>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3000"/>
                                        <p:tgtEl>
                                          <p:spTgt spid="47"/>
                                        </p:tgtEl>
                                      </p:cBhvr>
                                    </p:animEffect>
                                  </p:childTnLst>
                                </p:cTn>
                              </p:par>
                              <p:par>
                                <p:cTn id="47" presetID="10" presetClass="entr" presetSubtype="0" fill="hold" grpId="0" nodeType="withEffect">
                                  <p:stCondLst>
                                    <p:cond delay="2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3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ull Screen Photo">
    <p:spTree>
      <p:nvGrpSpPr>
        <p:cNvPr id="1" name=""/>
        <p:cNvGrpSpPr/>
        <p:nvPr/>
      </p:nvGrpSpPr>
      <p:grpSpPr>
        <a:xfrm>
          <a:off x="0" y="0"/>
          <a:ext cx="0" cy="0"/>
          <a:chOff x="0" y="0"/>
          <a:chExt cx="0" cy="0"/>
        </a:xfrm>
      </p:grpSpPr>
      <p:sp>
        <p:nvSpPr>
          <p:cNvPr id="5" name="Picture Placeholder 5"/>
          <p:cNvSpPr>
            <a:spLocks noGrp="1"/>
          </p:cNvSpPr>
          <p:nvPr>
            <p:ph type="pic" sz="quarter" idx="22"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buNone/>
              <a:defRPr sz="1200" b="0" baseline="0">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r>
              <a:rPr lang="en-US" dirty="0"/>
              <a:t>Click icon to add photo. Or, drag your photo on to this box. </a:t>
            </a:r>
            <a:br>
              <a:rPr lang="en-US" dirty="0"/>
            </a:br>
            <a:r>
              <a:rPr lang="en-US" dirty="0"/>
              <a:t>To change photo, delete it and a new placeholder will appear.</a:t>
            </a:r>
          </a:p>
        </p:txBody>
      </p:sp>
    </p:spTree>
    <p:extLst>
      <p:ext uri="{BB962C8B-B14F-4D97-AF65-F5344CB8AC3E}">
        <p14:creationId xmlns:p14="http://schemas.microsoft.com/office/powerpoint/2010/main" val="35560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ull Screen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0" y="0"/>
            <a:ext cx="9144000" cy="6858000"/>
          </a:xfrm>
          <a:prstGeom prst="rect">
            <a:avLst/>
          </a:prstGeom>
          <a:pattFill prst="lgCheck">
            <a:fgClr>
              <a:schemeClr val="tx2">
                <a:lumMod val="10000"/>
                <a:lumOff val="90000"/>
              </a:schemeClr>
            </a:fgClr>
            <a:bgClr>
              <a:schemeClr val="bg1"/>
            </a:bgClr>
          </a:pattFill>
        </p:spPr>
        <p:txBody>
          <a:bodyPr vert="horz" wrap="none" lIns="0" rIns="0" anchor="t" anchorCtr="0">
            <a:noAutofit/>
          </a:bodyPr>
          <a:lstStyle>
            <a:lvl1pPr marL="0" indent="0" algn="ctr">
              <a:buNone/>
              <a:defRPr sz="3600" b="0"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marL="343011" marR="0" lvl="0" indent="-343011" algn="l" defTabSz="914699" rtl="0" eaLnBrk="1" fontAlgn="auto" latinLnBrk="0" hangingPunct="1">
              <a:lnSpc>
                <a:spcPct val="100000"/>
              </a:lnSpc>
              <a:spcBef>
                <a:spcPct val="20000"/>
              </a:spcBef>
              <a:spcAft>
                <a:spcPts val="0"/>
              </a:spcAft>
              <a:buClrTx/>
              <a:buSzTx/>
              <a:tabLst/>
              <a:defRPr/>
            </a:pPr>
            <a:r>
              <a:rPr lang="en-US" dirty="0"/>
              <a:t>Click Icon to add Video</a:t>
            </a:r>
          </a:p>
        </p:txBody>
      </p:sp>
    </p:spTree>
    <p:extLst>
      <p:ext uri="{BB962C8B-B14F-4D97-AF65-F5344CB8AC3E}">
        <p14:creationId xmlns:p14="http://schemas.microsoft.com/office/powerpoint/2010/main" val="167388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e End">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5069284"/>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a:lstStyle>
          <a:p>
            <a:r>
              <a:rPr lang="en-US" dirty="0"/>
              <a:t>Click to add text</a:t>
            </a:r>
            <a:endParaRPr lang="ru-RU" dirty="0"/>
          </a:p>
        </p:txBody>
      </p:sp>
      <p:pic>
        <p:nvPicPr>
          <p:cNvPr id="5" name="Picture 4">
            <a:extLst>
              <a:ext uri="{FF2B5EF4-FFF2-40B4-BE49-F238E27FC236}">
                <a16:creationId xmlns:a16="http://schemas.microsoft.com/office/drawing/2014/main" id="{5D97A187-9919-C94A-AA58-7DB5DEAF1DE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499" y="1627522"/>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91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Title Pattern One">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004974" y="1017019"/>
            <a:ext cx="0" cy="48239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041BB62-7017-C048-A430-858422167C2C}"/>
              </a:ext>
            </a:extLst>
          </p:cNvPr>
          <p:cNvSpPr>
            <a:spLocks noGrp="1"/>
          </p:cNvSpPr>
          <p:nvPr>
            <p:ph type="title" hasCustomPrompt="1"/>
          </p:nvPr>
        </p:nvSpPr>
        <p:spPr>
          <a:xfrm>
            <a:off x="4544999" y="2581126"/>
            <a:ext cx="3989401" cy="1000274"/>
          </a:xfrm>
        </p:spPr>
        <p:txBody>
          <a:bodyPr/>
          <a:lstStyle>
            <a:lvl1pPr>
              <a:defRPr baseline="0">
                <a:solidFill>
                  <a:schemeClr val="accent3"/>
                </a:solidFill>
              </a:defRPr>
            </a:lvl1pPr>
          </a:lstStyle>
          <a:p>
            <a:r>
              <a:rPr lang="en-US" dirty="0"/>
              <a:t>Click to edit title</a:t>
            </a:r>
          </a:p>
        </p:txBody>
      </p:sp>
      <p:sp>
        <p:nvSpPr>
          <p:cNvPr id="7" name="Text Placeholder 3">
            <a:extLst>
              <a:ext uri="{FF2B5EF4-FFF2-40B4-BE49-F238E27FC236}">
                <a16:creationId xmlns:a16="http://schemas.microsoft.com/office/drawing/2014/main" id="{D1D7DBB9-27BB-E543-99CA-54D0D89A6395}"/>
              </a:ext>
            </a:extLst>
          </p:cNvPr>
          <p:cNvSpPr>
            <a:spLocks noGrp="1"/>
          </p:cNvSpPr>
          <p:nvPr>
            <p:ph type="body" sz="quarter" idx="10" hasCustomPrompt="1"/>
          </p:nvPr>
        </p:nvSpPr>
        <p:spPr>
          <a:xfrm>
            <a:off x="4544999" y="3711296"/>
            <a:ext cx="3505200" cy="307777"/>
          </a:xfrm>
        </p:spPr>
        <p:txBody>
          <a:bodyPr/>
          <a:lstStyle>
            <a:lvl1pPr>
              <a:defRPr baseline="0">
                <a:solidFill>
                  <a:schemeClr val="bg1"/>
                </a:solidFill>
              </a:defRPr>
            </a:lvl1pPr>
          </a:lstStyle>
          <a:p>
            <a:pPr lvl="0"/>
            <a:r>
              <a:rPr lang="en-US" dirty="0"/>
              <a:t>Click to Edit Subhead</a:t>
            </a:r>
          </a:p>
        </p:txBody>
      </p:sp>
      <p:pic>
        <p:nvPicPr>
          <p:cNvPr id="8" name="Picture 7">
            <a:extLst>
              <a:ext uri="{FF2B5EF4-FFF2-40B4-BE49-F238E27FC236}">
                <a16:creationId xmlns:a16="http://schemas.microsoft.com/office/drawing/2014/main" id="{11FCA475-92F2-7F4B-9535-CD00924153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07905" y="2590800"/>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attern Two">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4834577"/>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5" name="Text Placeholder 3">
            <a:extLst>
              <a:ext uri="{FF2B5EF4-FFF2-40B4-BE49-F238E27FC236}">
                <a16:creationId xmlns:a16="http://schemas.microsoft.com/office/drawing/2014/main" id="{1D654F24-88F9-7043-ABC5-51DE3A3597F3}"/>
              </a:ext>
            </a:extLst>
          </p:cNvPr>
          <p:cNvSpPr>
            <a:spLocks noGrp="1"/>
          </p:cNvSpPr>
          <p:nvPr>
            <p:ph type="body" sz="quarter" idx="10" hasCustomPrompt="1"/>
          </p:nvPr>
        </p:nvSpPr>
        <p:spPr>
          <a:xfrm>
            <a:off x="14784" y="5483423"/>
            <a:ext cx="9129215" cy="307777"/>
          </a:xfrm>
        </p:spPr>
        <p:txBody>
          <a:bodyPr>
            <a:spAutoFit/>
          </a:bodyPr>
          <a:lstStyle>
            <a:lvl1pPr algn="ctr">
              <a:defRPr baseline="0">
                <a:solidFill>
                  <a:schemeClr val="bg1"/>
                </a:solidFill>
              </a:defRPr>
            </a:lvl1pPr>
          </a:lstStyle>
          <a:p>
            <a:pPr lvl="0"/>
            <a:r>
              <a:rPr lang="en-US" dirty="0"/>
              <a:t>Click to Edit Subhead</a:t>
            </a:r>
          </a:p>
        </p:txBody>
      </p:sp>
      <p:pic>
        <p:nvPicPr>
          <p:cNvPr id="8" name="Picture 7">
            <a:extLst>
              <a:ext uri="{FF2B5EF4-FFF2-40B4-BE49-F238E27FC236}">
                <a16:creationId xmlns:a16="http://schemas.microsoft.com/office/drawing/2014/main" id="{866F27F9-74CA-C545-B810-88CDA70A63B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92755" y="1616122"/>
            <a:ext cx="1589163" cy="1752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One">
    <p:spTree>
      <p:nvGrpSpPr>
        <p:cNvPr id="1" name=""/>
        <p:cNvGrpSpPr/>
        <p:nvPr/>
      </p:nvGrpSpPr>
      <p:grpSpPr>
        <a:xfrm>
          <a:off x="0" y="0"/>
          <a:ext cx="0" cy="0"/>
          <a:chOff x="0" y="0"/>
          <a:chExt cx="0" cy="0"/>
        </a:xfrm>
      </p:grpSpPr>
      <p:cxnSp>
        <p:nvCxnSpPr>
          <p:cNvPr id="4" name="Straight Connector 3"/>
          <p:cNvCxnSpPr/>
          <p:nvPr userDrawn="1"/>
        </p:nvCxnSpPr>
        <p:spPr>
          <a:xfrm>
            <a:off x="4004974" y="1017019"/>
            <a:ext cx="0" cy="482397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3">
            <a:extLst>
              <a:ext uri="{FF2B5EF4-FFF2-40B4-BE49-F238E27FC236}">
                <a16:creationId xmlns:a16="http://schemas.microsoft.com/office/drawing/2014/main" id="{BDEFA429-A74C-2249-B9EF-F1BE7980BC2A}"/>
              </a:ext>
            </a:extLst>
          </p:cNvPr>
          <p:cNvSpPr>
            <a:spLocks noGrp="1"/>
          </p:cNvSpPr>
          <p:nvPr>
            <p:ph type="body" sz="quarter" idx="10" hasCustomPrompt="1"/>
          </p:nvPr>
        </p:nvSpPr>
        <p:spPr>
          <a:xfrm>
            <a:off x="4544999" y="3711296"/>
            <a:ext cx="3505200" cy="307777"/>
          </a:xfrm>
        </p:spPr>
        <p:txBody>
          <a:bodyPr/>
          <a:lstStyle/>
          <a:p>
            <a:pPr lvl="0"/>
            <a:r>
              <a:rPr lang="en-US" dirty="0"/>
              <a:t>Click to Edit Subhead</a:t>
            </a:r>
          </a:p>
        </p:txBody>
      </p:sp>
      <p:sp>
        <p:nvSpPr>
          <p:cNvPr id="2" name="Title 1">
            <a:extLst>
              <a:ext uri="{FF2B5EF4-FFF2-40B4-BE49-F238E27FC236}">
                <a16:creationId xmlns:a16="http://schemas.microsoft.com/office/drawing/2014/main" id="{4E3E6AB3-6A17-EA43-B12D-9663E8BCC717}"/>
              </a:ext>
            </a:extLst>
          </p:cNvPr>
          <p:cNvSpPr>
            <a:spLocks noGrp="1"/>
          </p:cNvSpPr>
          <p:nvPr>
            <p:ph type="title" hasCustomPrompt="1"/>
          </p:nvPr>
        </p:nvSpPr>
        <p:spPr>
          <a:xfrm>
            <a:off x="4544999" y="2581126"/>
            <a:ext cx="3989401" cy="1000274"/>
          </a:xfrm>
        </p:spPr>
        <p:txBody>
          <a:bodyPr/>
          <a:lstStyle/>
          <a:p>
            <a:r>
              <a:rPr lang="en-US" dirty="0"/>
              <a:t>Click to edit title</a:t>
            </a:r>
          </a:p>
        </p:txBody>
      </p:sp>
      <p:pic>
        <p:nvPicPr>
          <p:cNvPr id="5" name="Picture 4">
            <a:extLst>
              <a:ext uri="{FF2B5EF4-FFF2-40B4-BE49-F238E27FC236}">
                <a16:creationId xmlns:a16="http://schemas.microsoft.com/office/drawing/2014/main" id="{835BCB1D-C97F-CA49-ACE5-9202656F58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191" y="2566361"/>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Minimal Two">
    <p:spTree>
      <p:nvGrpSpPr>
        <p:cNvPr id="1" name=""/>
        <p:cNvGrpSpPr/>
        <p:nvPr/>
      </p:nvGrpSpPr>
      <p:grpSpPr>
        <a:xfrm>
          <a:off x="0" y="0"/>
          <a:ext cx="0" cy="0"/>
          <a:chOff x="0" y="0"/>
          <a:chExt cx="0" cy="0"/>
        </a:xfrm>
      </p:grpSpPr>
      <p:sp>
        <p:nvSpPr>
          <p:cNvPr id="7" name="Заголовок 1"/>
          <p:cNvSpPr>
            <a:spLocks noGrp="1"/>
          </p:cNvSpPr>
          <p:nvPr>
            <p:ph type="title" hasCustomPrompt="1"/>
          </p:nvPr>
        </p:nvSpPr>
        <p:spPr>
          <a:xfrm>
            <a:off x="0" y="4834577"/>
            <a:ext cx="9144000" cy="553998"/>
          </a:xfrm>
          <a:prstGeom prst="rect">
            <a:avLst/>
          </a:prstGeom>
        </p:spPr>
        <p:txBody>
          <a:bodyPr wrap="square" lIns="0" tIns="0" rIns="0" bIns="0">
            <a:spAutoFit/>
          </a:bodyPr>
          <a:lstStyle>
            <a:lvl1pPr marL="0" marR="0" indent="0" algn="ctr" defTabSz="914699" rtl="0" eaLnBrk="1" fontAlgn="auto" latinLnBrk="0" hangingPunct="1">
              <a:lnSpc>
                <a:spcPct val="100000"/>
              </a:lnSpc>
              <a:spcBef>
                <a:spcPct val="0"/>
              </a:spcBef>
              <a:spcAft>
                <a:spcPts val="0"/>
              </a:spcAft>
              <a:buClrTx/>
              <a:buSzTx/>
              <a:buFontTx/>
              <a:buNone/>
              <a:tabLst>
                <a:tab pos="1366021" algn="l"/>
              </a:tabLst>
              <a:defRPr sz="3600" b="1" i="0" cap="all" baseline="0">
                <a:solidFill>
                  <a:schemeClr val="accent3"/>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a:lstStyle>
          <a:p>
            <a:r>
              <a:rPr lang="en-US" dirty="0"/>
              <a:t>CLICK TO EDIT TITLE</a:t>
            </a:r>
            <a:endParaRPr lang="ru-RU" dirty="0"/>
          </a:p>
        </p:txBody>
      </p:sp>
      <p:sp>
        <p:nvSpPr>
          <p:cNvPr id="6" name="Text Placeholder 3">
            <a:extLst>
              <a:ext uri="{FF2B5EF4-FFF2-40B4-BE49-F238E27FC236}">
                <a16:creationId xmlns:a16="http://schemas.microsoft.com/office/drawing/2014/main" id="{338B343E-1C2A-1646-A1EE-5A6E1CE56BCE}"/>
              </a:ext>
            </a:extLst>
          </p:cNvPr>
          <p:cNvSpPr>
            <a:spLocks noGrp="1"/>
          </p:cNvSpPr>
          <p:nvPr>
            <p:ph type="body" sz="quarter" idx="11" hasCustomPrompt="1"/>
          </p:nvPr>
        </p:nvSpPr>
        <p:spPr>
          <a:xfrm>
            <a:off x="0" y="5486362"/>
            <a:ext cx="9144000" cy="307777"/>
          </a:xfrm>
        </p:spPr>
        <p:txBody>
          <a:bodyPr/>
          <a:lstStyle>
            <a:lvl1pPr algn="ctr">
              <a:defRPr/>
            </a:lvl1pPr>
          </a:lstStyle>
          <a:p>
            <a:pPr lvl="0"/>
            <a:r>
              <a:rPr lang="en-US" dirty="0"/>
              <a:t>Click to Edit Subhead</a:t>
            </a:r>
          </a:p>
        </p:txBody>
      </p:sp>
      <p:pic>
        <p:nvPicPr>
          <p:cNvPr id="8" name="Picture 7">
            <a:extLst>
              <a:ext uri="{FF2B5EF4-FFF2-40B4-BE49-F238E27FC236}">
                <a16:creationId xmlns:a16="http://schemas.microsoft.com/office/drawing/2014/main" id="{0F2D3D07-3DEC-2C43-B6E6-76784BDE047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96499" y="1627522"/>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With Photo">
    <p:bg>
      <p:bgPr>
        <a:solidFill>
          <a:schemeClr val="bg1"/>
        </a:solidFill>
        <a:effectLst/>
      </p:bgPr>
    </p:bg>
    <p:spTree>
      <p:nvGrpSpPr>
        <p:cNvPr id="1" name=""/>
        <p:cNvGrpSpPr/>
        <p:nvPr/>
      </p:nvGrpSpPr>
      <p:grpSpPr>
        <a:xfrm>
          <a:off x="0" y="0"/>
          <a:ext cx="0" cy="0"/>
          <a:chOff x="0" y="0"/>
          <a:chExt cx="0" cy="0"/>
        </a:xfrm>
      </p:grpSpPr>
      <p:sp>
        <p:nvSpPr>
          <p:cNvPr id="8" name="Picture Placeholder 5"/>
          <p:cNvSpPr>
            <a:spLocks noGrp="1"/>
          </p:cNvSpPr>
          <p:nvPr>
            <p:ph type="pic" sz="quarter" idx="20" hasCustomPrompt="1"/>
          </p:nvPr>
        </p:nvSpPr>
        <p:spPr>
          <a:xfrm>
            <a:off x="4004974" y="0"/>
            <a:ext cx="5139026" cy="6858000"/>
          </a:xfrm>
          <a:prstGeom prst="rect">
            <a:avLst/>
          </a:prstGeom>
          <a:pattFill prst="lgCheck">
            <a:fgClr>
              <a:schemeClr val="tx2">
                <a:lumMod val="10000"/>
                <a:lumOff val="90000"/>
              </a:schemeClr>
            </a:fgClr>
            <a:bgClr>
              <a:schemeClr val="bg1"/>
            </a:bgClr>
          </a:pattFill>
        </p:spPr>
        <p:txBody>
          <a:bodyPr tIns="1005840">
            <a:normAutofit/>
          </a:bodyPr>
          <a:lstStyle>
            <a:lvl1pPr marL="0" indent="0" algn="ctr">
              <a:lnSpc>
                <a:spcPts val="938"/>
              </a:lnSpc>
              <a:spcBef>
                <a:spcPts val="0"/>
              </a:spcBef>
              <a:buNone/>
              <a:defRPr sz="675" b="0" i="0" cap="all" baseline="0">
                <a:latin typeface="Franklin Gothic Book Regular"/>
                <a:ea typeface="Franklin Gothic Book Regular"/>
                <a:cs typeface="Franklin Gothic Book Regular"/>
              </a:defRPr>
            </a:lvl1pPr>
          </a:lstStyle>
          <a:p>
            <a:r>
              <a:rPr lang="en-US" dirty="0"/>
              <a:t>Click icon to add photo.</a:t>
            </a:r>
            <a:br>
              <a:rPr lang="en-US" dirty="0"/>
            </a:br>
            <a:r>
              <a:rPr lang="en-US" dirty="0"/>
              <a:t>To change photo, delete it and a new placeholder will appear.</a:t>
            </a:r>
          </a:p>
        </p:txBody>
      </p:sp>
      <p:sp>
        <p:nvSpPr>
          <p:cNvPr id="6" name="Text Placeholder 3">
            <a:extLst>
              <a:ext uri="{FF2B5EF4-FFF2-40B4-BE49-F238E27FC236}">
                <a16:creationId xmlns:a16="http://schemas.microsoft.com/office/drawing/2014/main" id="{E46A12F1-DFE0-A646-A983-4E2D297C3C02}"/>
              </a:ext>
            </a:extLst>
          </p:cNvPr>
          <p:cNvSpPr>
            <a:spLocks noGrp="1"/>
          </p:cNvSpPr>
          <p:nvPr>
            <p:ph type="body" sz="quarter" idx="10" hasCustomPrompt="1"/>
          </p:nvPr>
        </p:nvSpPr>
        <p:spPr>
          <a:xfrm>
            <a:off x="4544999" y="3711296"/>
            <a:ext cx="3505200" cy="307777"/>
          </a:xfrm>
        </p:spPr>
        <p:txBody>
          <a:bodyPr/>
          <a:lstStyle>
            <a:lvl1pPr>
              <a:defRPr baseline="0">
                <a:solidFill>
                  <a:schemeClr val="bg1"/>
                </a:solidFill>
              </a:defRPr>
            </a:lvl1pPr>
          </a:lstStyle>
          <a:p>
            <a:pPr lvl="0"/>
            <a:r>
              <a:rPr lang="en-US" dirty="0"/>
              <a:t>Click to Edit Subhead</a:t>
            </a:r>
          </a:p>
        </p:txBody>
      </p:sp>
      <p:sp>
        <p:nvSpPr>
          <p:cNvPr id="3" name="Title 2">
            <a:extLst>
              <a:ext uri="{FF2B5EF4-FFF2-40B4-BE49-F238E27FC236}">
                <a16:creationId xmlns:a16="http://schemas.microsoft.com/office/drawing/2014/main" id="{DCEA3749-C09F-2045-96BB-E748DE7B7B89}"/>
              </a:ext>
            </a:extLst>
          </p:cNvPr>
          <p:cNvSpPr>
            <a:spLocks noGrp="1"/>
          </p:cNvSpPr>
          <p:nvPr>
            <p:ph type="title" hasCustomPrompt="1"/>
          </p:nvPr>
        </p:nvSpPr>
        <p:spPr>
          <a:xfrm>
            <a:off x="4544999" y="2581126"/>
            <a:ext cx="3989401" cy="1000274"/>
          </a:xfrm>
        </p:spPr>
        <p:txBody>
          <a:bodyPr/>
          <a:lstStyle>
            <a:lvl1pPr>
              <a:defRPr baseline="0">
                <a:solidFill>
                  <a:schemeClr val="bg1"/>
                </a:solidFill>
              </a:defRPr>
            </a:lvl1pPr>
          </a:lstStyle>
          <a:p>
            <a:r>
              <a:rPr lang="en-US" dirty="0"/>
              <a:t>Click to edit title</a:t>
            </a:r>
          </a:p>
        </p:txBody>
      </p:sp>
      <p:pic>
        <p:nvPicPr>
          <p:cNvPr id="7" name="Picture 6">
            <a:extLst>
              <a:ext uri="{FF2B5EF4-FFF2-40B4-BE49-F238E27FC236}">
                <a16:creationId xmlns:a16="http://schemas.microsoft.com/office/drawing/2014/main" id="{1101AA49-52F0-9443-B7C1-7AD2FC08D5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5191" y="2566361"/>
            <a:ext cx="1551001" cy="17105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HEADLINE</a:t>
            </a:r>
          </a:p>
        </p:txBody>
      </p:sp>
      <p:sp>
        <p:nvSpPr>
          <p:cNvPr id="4"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10" name="Text Placeholder 9"/>
          <p:cNvSpPr>
            <a:spLocks noGrp="1"/>
          </p:cNvSpPr>
          <p:nvPr>
            <p:ph type="body" sz="quarter" idx="11" hasCustomPrompt="1"/>
          </p:nvPr>
        </p:nvSpPr>
        <p:spPr>
          <a:xfrm>
            <a:off x="2141802" y="2961010"/>
            <a:ext cx="5994369" cy="1538883"/>
          </a:xfrm>
        </p:spPr>
        <p:txBody>
          <a:bodyPr/>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velenecto</a:t>
            </a:r>
            <a:r>
              <a:rPr lang="en-US" dirty="0"/>
              <a:t> </a:t>
            </a:r>
            <a:r>
              <a:rPr lang="en-US" dirty="0" err="1"/>
              <a:t>imus</a:t>
            </a:r>
            <a:r>
              <a:rPr lang="en-US" dirty="0"/>
              <a:t>, </a:t>
            </a:r>
            <a:r>
              <a:rPr lang="en-US" dirty="0" err="1"/>
              <a:t>ut</a:t>
            </a:r>
            <a:r>
              <a:rPr lang="en-US" dirty="0"/>
              <a:t> </a:t>
            </a:r>
            <a:r>
              <a:rPr lang="en-US" dirty="0" err="1"/>
              <a:t>hariaestiis</a:t>
            </a:r>
            <a:r>
              <a:rPr lang="en-US" dirty="0"/>
              <a:t> </a:t>
            </a:r>
            <a:r>
              <a:rPr lang="en-US" dirty="0" err="1"/>
              <a:t>eosapidunt</a:t>
            </a:r>
            <a:r>
              <a:rPr lang="en-US" dirty="0"/>
              <a:t> quam </a:t>
            </a:r>
            <a:r>
              <a:rPr lang="en-US" dirty="0" err="1"/>
              <a:t>suntiusdae</a:t>
            </a:r>
            <a:r>
              <a:rPr lang="en-US" dirty="0"/>
              <a:t> </a:t>
            </a:r>
            <a:r>
              <a:rPr lang="en-US" dirty="0" err="1"/>
              <a:t>nihicidem</a:t>
            </a:r>
            <a:r>
              <a:rPr lang="en-US" dirty="0"/>
              <a:t> rem. </a:t>
            </a:r>
            <a:r>
              <a:rPr lang="en-US" dirty="0" err="1"/>
              <a:t>Ut</a:t>
            </a:r>
            <a:r>
              <a:rPr lang="en-US" dirty="0"/>
              <a:t> lam, </a:t>
            </a:r>
            <a:r>
              <a:rPr lang="en-US" dirty="0" err="1"/>
              <a:t>odi</a:t>
            </a:r>
            <a:r>
              <a:rPr lang="en-US" dirty="0"/>
              <a:t> id </a:t>
            </a:r>
            <a:r>
              <a:rPr lang="en-US" dirty="0" err="1"/>
              <a:t>ea</a:t>
            </a:r>
            <a:r>
              <a:rPr lang="en-US" dirty="0"/>
              <a:t> sit et </a:t>
            </a:r>
            <a:r>
              <a:rPr lang="en-US" dirty="0" err="1"/>
              <a:t>laut</a:t>
            </a:r>
            <a:r>
              <a:rPr lang="en-US" dirty="0"/>
              <a:t> </a:t>
            </a:r>
            <a:r>
              <a:rPr lang="en-US" dirty="0" err="1"/>
              <a:t>aut</a:t>
            </a:r>
            <a:r>
              <a:rPr lang="en-US" dirty="0"/>
              <a:t> </a:t>
            </a:r>
            <a:r>
              <a:rPr lang="en-US" dirty="0" err="1"/>
              <a:t>lique</a:t>
            </a:r>
            <a:r>
              <a:rPr lang="en-US" dirty="0"/>
              <a:t> quid </a:t>
            </a:r>
            <a:r>
              <a:rPr lang="en-US" dirty="0" err="1"/>
              <a:t>modiae</a:t>
            </a:r>
            <a:r>
              <a:rPr lang="en-US" dirty="0"/>
              <a:t> </a:t>
            </a:r>
            <a:r>
              <a:rPr lang="en-US" dirty="0" err="1"/>
              <a:t>endi</a:t>
            </a:r>
            <a:r>
              <a:rPr lang="en-US" dirty="0"/>
              <a:t> </a:t>
            </a:r>
            <a:r>
              <a:rPr lang="en-US" dirty="0" err="1"/>
              <a:t>vitem</a:t>
            </a:r>
            <a:r>
              <a:rPr lang="en-US" dirty="0"/>
              <a:t> </a:t>
            </a:r>
            <a:r>
              <a:rPr lang="en-US" dirty="0" err="1"/>
              <a:t>volorit</a:t>
            </a:r>
            <a:r>
              <a:rPr lang="en-US" dirty="0"/>
              <a:t> </a:t>
            </a:r>
            <a:r>
              <a:rPr lang="en-US" dirty="0" err="1"/>
              <a:t>iorem</a:t>
            </a:r>
            <a:r>
              <a:rPr lang="en-US" dirty="0"/>
              <a:t>.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t>
            </a:r>
          </a:p>
        </p:txBody>
      </p:sp>
      <p:sp>
        <p:nvSpPr>
          <p:cNvPr id="5" name="Text Placeholder 4"/>
          <p:cNvSpPr>
            <a:spLocks noGrp="1"/>
          </p:cNvSpPr>
          <p:nvPr>
            <p:ph type="body" sz="quarter" idx="12" hasCustomPrompt="1"/>
          </p:nvPr>
        </p:nvSpPr>
        <p:spPr>
          <a:xfrm>
            <a:off x="2141795" y="48006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8" name="Text Placeholder 9"/>
          <p:cNvSpPr>
            <a:spLocks noGrp="1"/>
          </p:cNvSpPr>
          <p:nvPr>
            <p:ph type="body" sz="quarter" idx="11" hasCustomPrompt="1"/>
          </p:nvPr>
        </p:nvSpPr>
        <p:spPr>
          <a:xfrm>
            <a:off x="2141796" y="2961009"/>
            <a:ext cx="6264381" cy="1915791"/>
          </a:xfrm>
        </p:spPr>
        <p:txBody>
          <a:bodyPr numCol="2" spcCol="914400"/>
          <a:lstStyle>
            <a:lvl1pPr marL="0" marR="0" indent="0" algn="l" defTabSz="914699" rtl="0" eaLnBrk="1" fontAlgn="auto" latinLnBrk="0" hangingPunct="1">
              <a:lnSpc>
                <a:spcPts val="1988"/>
              </a:lnSpc>
              <a:spcBef>
                <a:spcPts val="0"/>
              </a:spcBef>
              <a:spcAft>
                <a:spcPts val="938"/>
              </a:spcAft>
              <a:buClrTx/>
              <a:buSzTx/>
              <a:buFont typeface="Arial" panose="020B0604020202020204" pitchFamily="34" charset="0"/>
              <a:buNone/>
              <a:tabLst/>
              <a:defRPr lang="en-US" sz="1238" b="0" i="0" baseline="0" smtClean="0">
                <a:effectLst/>
                <a:latin typeface="Franklin Gothic Book" panose="020B0503020102020204" pitchFamily="34" charset="0"/>
              </a:defRPr>
            </a:lvl1pPr>
          </a:lstStyle>
          <a:p>
            <a:r>
              <a:rPr lang="en-US" dirty="0"/>
              <a:t>Click to add text. </a:t>
            </a:r>
            <a:r>
              <a:rPr lang="en-US" dirty="0" err="1"/>
              <a:t>Laborror</a:t>
            </a:r>
            <a:r>
              <a:rPr lang="en-US" dirty="0"/>
              <a:t> </a:t>
            </a:r>
            <a:r>
              <a:rPr lang="en-US" dirty="0" err="1"/>
              <a:t>eculparum</a:t>
            </a:r>
            <a:r>
              <a:rPr lang="en-US" dirty="0"/>
              <a:t> del in pro </a:t>
            </a:r>
            <a:r>
              <a:rPr lang="en-US" dirty="0" err="1"/>
              <a:t>esed</a:t>
            </a:r>
            <a:r>
              <a:rPr lang="en-US" dirty="0"/>
              <a:t> </a:t>
            </a:r>
            <a:r>
              <a:rPr lang="en-US" dirty="0" err="1"/>
              <a:t>entio</a:t>
            </a:r>
            <a:r>
              <a:rPr lang="en-US" dirty="0"/>
              <a:t>. Name </a:t>
            </a:r>
            <a:r>
              <a:rPr lang="en-US" dirty="0" err="1"/>
              <a:t>ped</a:t>
            </a:r>
            <a:r>
              <a:rPr lang="en-US" dirty="0"/>
              <a:t> </a:t>
            </a:r>
            <a:r>
              <a:rPr lang="en-US" dirty="0" err="1"/>
              <a:t>ea</a:t>
            </a:r>
            <a:r>
              <a:rPr lang="en-US" dirty="0"/>
              <a:t> que </a:t>
            </a:r>
            <a:r>
              <a:rPr lang="en-US" dirty="0" err="1"/>
              <a:t>rehendaepre</a:t>
            </a:r>
            <a:r>
              <a:rPr lang="en-US" dirty="0"/>
              <a:t> </a:t>
            </a:r>
            <a:r>
              <a:rPr lang="en-US" dirty="0" err="1"/>
              <a:t>occus</a:t>
            </a:r>
            <a:r>
              <a:rPr lang="en-US" dirty="0"/>
              <a:t> </a:t>
            </a:r>
            <a:r>
              <a:rPr lang="en-US" dirty="0" err="1"/>
              <a:t>dionem</a:t>
            </a:r>
            <a:r>
              <a:rPr lang="en-US" dirty="0"/>
              <a:t> </a:t>
            </a:r>
            <a:r>
              <a:rPr lang="en-US" dirty="0" err="1"/>
              <a:t>quatecta</a:t>
            </a:r>
            <a:r>
              <a:rPr lang="en-US" dirty="0"/>
              <a:t> qui </a:t>
            </a:r>
            <a:r>
              <a:rPr lang="en-US" dirty="0" err="1"/>
              <a:t>bea</a:t>
            </a:r>
            <a:r>
              <a:rPr lang="en-US" dirty="0"/>
              <a:t> </a:t>
            </a:r>
            <a:r>
              <a:rPr lang="en-US" dirty="0" err="1"/>
              <a:t>voloriassus</a:t>
            </a:r>
            <a:r>
              <a:rPr lang="en-US" dirty="0"/>
              <a:t> </a:t>
            </a:r>
            <a:r>
              <a:rPr lang="en-US" dirty="0" err="1"/>
              <a:t>ilibusa</a:t>
            </a:r>
            <a:r>
              <a:rPr lang="en-US" dirty="0"/>
              <a:t> </a:t>
            </a:r>
            <a:r>
              <a:rPr lang="en-US" dirty="0" err="1"/>
              <a:t>suntiusdae</a:t>
            </a:r>
            <a:r>
              <a:rPr lang="en-US" dirty="0"/>
              <a:t> </a:t>
            </a:r>
            <a:r>
              <a:rPr lang="en-US" dirty="0" err="1"/>
              <a:t>nihicidem</a:t>
            </a:r>
            <a:r>
              <a:rPr lang="en-US" dirty="0"/>
              <a:t> rem. Bea </a:t>
            </a:r>
            <a:r>
              <a:rPr lang="en-US" dirty="0" err="1"/>
              <a:t>cus</a:t>
            </a:r>
            <a:r>
              <a:rPr lang="en-US" dirty="0"/>
              <a:t> </a:t>
            </a:r>
            <a:r>
              <a:rPr lang="en-US" dirty="0" err="1"/>
              <a:t>eatis</a:t>
            </a:r>
            <a:r>
              <a:rPr lang="en-US" dirty="0"/>
              <a:t> </a:t>
            </a:r>
            <a:r>
              <a:rPr lang="en-US" dirty="0" err="1"/>
              <a:t>aut</a:t>
            </a:r>
            <a:r>
              <a:rPr lang="en-US" dirty="0"/>
              <a:t> </a:t>
            </a:r>
            <a:r>
              <a:rPr lang="en-US" dirty="0" err="1"/>
              <a:t>accus</a:t>
            </a:r>
            <a:r>
              <a:rPr lang="en-US" dirty="0"/>
              <a:t>, ne </a:t>
            </a:r>
            <a:r>
              <a:rPr lang="en-US" dirty="0" err="1"/>
              <a:t>molenda</a:t>
            </a:r>
            <a:r>
              <a:rPr lang="en-US" dirty="0"/>
              <a:t> </a:t>
            </a:r>
            <a:r>
              <a:rPr lang="en-US" dirty="0" err="1"/>
              <a:t>invelit</a:t>
            </a:r>
            <a:r>
              <a:rPr lang="en-US" dirty="0"/>
              <a:t> </a:t>
            </a:r>
            <a:r>
              <a:rPr lang="en-US" dirty="0" err="1"/>
              <a:t>iurepudae</a:t>
            </a:r>
            <a:r>
              <a:rPr lang="en-US" dirty="0"/>
              <a:t> </a:t>
            </a:r>
            <a:r>
              <a:rPr lang="en-US" dirty="0" err="1"/>
              <a:t>maximin</a:t>
            </a:r>
            <a:r>
              <a:rPr lang="en-US" dirty="0"/>
              <a:t> </a:t>
            </a:r>
            <a:r>
              <a:rPr lang="en-US" dirty="0" err="1"/>
              <a:t>imagnate</a:t>
            </a:r>
            <a:r>
              <a:rPr lang="en-US" dirty="0"/>
              <a:t> </a:t>
            </a:r>
            <a:r>
              <a:rPr lang="en-US" dirty="0" err="1"/>
              <a:t>officima</a:t>
            </a:r>
            <a:r>
              <a:rPr lang="en-US" dirty="0"/>
              <a:t> </a:t>
            </a:r>
            <a:r>
              <a:rPr lang="en-US" dirty="0" err="1"/>
              <a:t>corruptas</a:t>
            </a:r>
            <a:r>
              <a:rPr lang="en-US" dirty="0"/>
              <a:t> </a:t>
            </a:r>
            <a:r>
              <a:rPr lang="en-US" dirty="0" err="1"/>
              <a:t>simoditam</a:t>
            </a:r>
            <a:r>
              <a:rPr lang="en-US" dirty="0"/>
              <a:t> </a:t>
            </a:r>
            <a:r>
              <a:rPr lang="en-US" dirty="0" err="1"/>
              <a:t>repersp</a:t>
            </a:r>
            <a:r>
              <a:rPr lang="en-US" dirty="0"/>
              <a:t> </a:t>
            </a:r>
            <a:r>
              <a:rPr lang="en-US" dirty="0" err="1"/>
              <a:t>erumenimi</a:t>
            </a:r>
            <a:r>
              <a:rPr lang="en-US" dirty="0"/>
              <a:t>, </a:t>
            </a:r>
            <a:r>
              <a:rPr lang="en-US" dirty="0" err="1"/>
              <a:t>sitate</a:t>
            </a:r>
            <a:r>
              <a:rPr lang="en-US" dirty="0"/>
              <a:t> </a:t>
            </a:r>
            <a:r>
              <a:rPr lang="en-US" dirty="0" err="1"/>
              <a:t>vel</a:t>
            </a:r>
            <a:r>
              <a:rPr lang="en-US" dirty="0"/>
              <a:t> </a:t>
            </a:r>
            <a:r>
              <a:rPr lang="en-US" dirty="0" err="1"/>
              <a:t>maio</a:t>
            </a:r>
            <a:r>
              <a:rPr lang="en-US" dirty="0"/>
              <a:t>. </a:t>
            </a:r>
            <a:r>
              <a:rPr lang="en-US" dirty="0" err="1"/>
              <a:t>Incias</a:t>
            </a:r>
            <a:r>
              <a:rPr lang="en-US" dirty="0"/>
              <a:t> et </a:t>
            </a:r>
            <a:r>
              <a:rPr lang="en-US" dirty="0" err="1"/>
              <a:t>volupta</a:t>
            </a:r>
            <a:r>
              <a:rPr lang="en-US" dirty="0"/>
              <a:t> </a:t>
            </a:r>
            <a:r>
              <a:rPr lang="en-US" dirty="0" err="1"/>
              <a:t>ecestet</a:t>
            </a:r>
            <a:r>
              <a:rPr lang="en-US" dirty="0"/>
              <a:t>, </a:t>
            </a:r>
            <a:r>
              <a:rPr lang="en-US" dirty="0" err="1"/>
              <a:t>aut</a:t>
            </a:r>
            <a:r>
              <a:rPr lang="en-US" dirty="0"/>
              <a:t> </a:t>
            </a:r>
            <a:r>
              <a:rPr lang="en-US" dirty="0" err="1"/>
              <a:t>eum</a:t>
            </a:r>
            <a:r>
              <a:rPr lang="en-US" dirty="0"/>
              <a:t> am </a:t>
            </a:r>
            <a:r>
              <a:rPr lang="en-US" dirty="0" err="1"/>
              <a:t>ipic</a:t>
            </a:r>
            <a:r>
              <a:rPr lang="en-US" dirty="0"/>
              <a:t> tempore </a:t>
            </a:r>
            <a:r>
              <a:rPr lang="en-US" dirty="0" err="1"/>
              <a:t>explandam</a:t>
            </a:r>
            <a:r>
              <a:rPr lang="en-US" dirty="0"/>
              <a:t> arum </a:t>
            </a:r>
            <a:r>
              <a:rPr lang="en-US" dirty="0" err="1"/>
              <a:t>sapicimus</a:t>
            </a:r>
            <a:r>
              <a:rPr lang="en-US" dirty="0"/>
              <a:t> </a:t>
            </a:r>
            <a:r>
              <a:rPr lang="en-US" dirty="0" err="1"/>
              <a:t>apidi</a:t>
            </a:r>
            <a:r>
              <a:rPr lang="en-US" dirty="0"/>
              <a:t> </a:t>
            </a:r>
            <a:r>
              <a:rPr lang="en-US" dirty="0" err="1"/>
              <a:t>occates</a:t>
            </a:r>
            <a:r>
              <a:rPr lang="en-US" dirty="0"/>
              <a:t> quae ne </a:t>
            </a:r>
            <a:r>
              <a:rPr lang="en-US" dirty="0" err="1"/>
              <a:t>porem</a:t>
            </a:r>
            <a:r>
              <a:rPr lang="en-US" dirty="0"/>
              <a:t> </a:t>
            </a:r>
            <a:r>
              <a:rPr lang="en-US" dirty="0" err="1"/>
              <a:t>quis</a:t>
            </a:r>
            <a:r>
              <a:rPr lang="en-US" dirty="0"/>
              <a:t> sum quae et et </a:t>
            </a:r>
            <a:r>
              <a:rPr lang="en-US" dirty="0" err="1"/>
              <a:t>libus</a:t>
            </a:r>
            <a:r>
              <a:rPr lang="en-US" dirty="0"/>
              <a:t> </a:t>
            </a:r>
            <a:r>
              <a:rPr lang="en-US" dirty="0" err="1"/>
              <a:t>quis</a:t>
            </a:r>
            <a:r>
              <a:rPr lang="en-US" dirty="0"/>
              <a:t> et lit </a:t>
            </a:r>
            <a:r>
              <a:rPr lang="en-US" dirty="0" err="1"/>
              <a:t>repra</a:t>
            </a:r>
            <a:r>
              <a:rPr lang="en-US" dirty="0"/>
              <a:t> </a:t>
            </a:r>
            <a:r>
              <a:rPr lang="en-US" dirty="0" err="1"/>
              <a:t>nat</a:t>
            </a:r>
            <a:r>
              <a:rPr lang="en-US" dirty="0"/>
              <a:t> </a:t>
            </a:r>
            <a:r>
              <a:rPr lang="en-US" dirty="0" err="1"/>
              <a:t>ventios</a:t>
            </a:r>
            <a:r>
              <a:rPr lang="en-US" dirty="0"/>
              <a:t> </a:t>
            </a:r>
            <a:r>
              <a:rPr lang="en-US" dirty="0" err="1"/>
              <a:t>nonsectatio</a:t>
            </a:r>
            <a:r>
              <a:rPr lang="en-US" dirty="0"/>
              <a:t> </a:t>
            </a:r>
            <a:r>
              <a:rPr lang="en-US" dirty="0" err="1"/>
              <a:t>venis</a:t>
            </a:r>
            <a:r>
              <a:rPr lang="en-US" dirty="0"/>
              <a:t> ate non nus.</a:t>
            </a:r>
          </a:p>
        </p:txBody>
      </p:sp>
      <p:sp>
        <p:nvSpPr>
          <p:cNvPr id="5" name="Title 1"/>
          <p:cNvSpPr>
            <a:spLocks noGrp="1"/>
          </p:cNvSpPr>
          <p:nvPr>
            <p:ph type="title" hasCustomPrompt="1"/>
          </p:nvPr>
        </p:nvSpPr>
        <p:spPr>
          <a:xfrm>
            <a:off x="484639" y="1260596"/>
            <a:ext cx="7886782" cy="461665"/>
          </a:xfrm>
        </p:spPr>
        <p:txBody>
          <a:bodyPr/>
          <a:lstStyle/>
          <a:p>
            <a:r>
              <a:rPr lang="en-US" dirty="0"/>
              <a:t>CLICK TO ADD HEADLINE</a:t>
            </a:r>
          </a:p>
        </p:txBody>
      </p:sp>
      <p:sp>
        <p:nvSpPr>
          <p:cNvPr id="6" name="Text Placeholder 3"/>
          <p:cNvSpPr>
            <a:spLocks noGrp="1"/>
          </p:cNvSpPr>
          <p:nvPr>
            <p:ph type="body" sz="quarter" idx="10" hasCustomPrompt="1"/>
          </p:nvPr>
        </p:nvSpPr>
        <p:spPr>
          <a:xfrm>
            <a:off x="494589" y="1752600"/>
            <a:ext cx="5832492" cy="311624"/>
          </a:xfrm>
        </p:spPr>
        <p:txBody>
          <a:bodyPr/>
          <a:lstStyle>
            <a:lvl1pPr marL="0" indent="0">
              <a:lnSpc>
                <a:spcPct val="100000"/>
              </a:lnSpc>
              <a:buNone/>
              <a:defRPr sz="2025" b="1" cap="all" baseline="0"/>
            </a:lvl1pPr>
          </a:lstStyle>
          <a:p>
            <a:pPr lvl="0"/>
            <a:r>
              <a:rPr lang="en-US" dirty="0"/>
              <a:t>CLICK TO ADD SUBHEADINE</a:t>
            </a:r>
          </a:p>
        </p:txBody>
      </p:sp>
      <p:sp>
        <p:nvSpPr>
          <p:cNvPr id="7" name="Text Placeholder 4"/>
          <p:cNvSpPr>
            <a:spLocks noGrp="1"/>
          </p:cNvSpPr>
          <p:nvPr>
            <p:ph type="body" sz="quarter" idx="12" hasCustomPrompt="1"/>
          </p:nvPr>
        </p:nvSpPr>
        <p:spPr>
          <a:xfrm>
            <a:off x="2141795" y="5105400"/>
            <a:ext cx="2599858" cy="256480"/>
          </a:xfrm>
        </p:spPr>
        <p:txBody>
          <a:bodyPr/>
          <a:lstStyle>
            <a:lvl1pPr marL="171504" indent="-171504">
              <a:buFontTx/>
              <a:buBlip>
                <a:blip r:embed="rId2"/>
              </a:buBlip>
              <a:defRPr/>
            </a:lvl1pPr>
          </a:lstStyle>
          <a:p>
            <a:pPr lvl="0"/>
            <a:r>
              <a:rPr lang="en-US" dirty="0"/>
              <a:t>Click to add bulleted list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4544999" y="3081263"/>
            <a:ext cx="3989401" cy="500137"/>
          </a:xfrm>
          <a:prstGeom prst="rect">
            <a:avLst/>
          </a:prstGeom>
        </p:spPr>
        <p:txBody>
          <a:bodyPr vert="horz" wrap="square" lIns="0" tIns="0" rIns="0" bIns="0" rtlCol="0" anchor="b" anchorCtr="0">
            <a:spAutoFit/>
          </a:bodyPr>
          <a:lstStyle/>
          <a:p>
            <a:pPr lvl="0"/>
            <a:r>
              <a:rPr lang="en-US" dirty="0"/>
              <a:t>CLICK TO EDIT TITLE</a:t>
            </a:r>
          </a:p>
        </p:txBody>
      </p:sp>
      <p:sp>
        <p:nvSpPr>
          <p:cNvPr id="3" name="Text Placeholder 2">
            <a:extLst>
              <a:ext uri="{FF2B5EF4-FFF2-40B4-BE49-F238E27FC236}">
                <a16:creationId xmlns:a16="http://schemas.microsoft.com/office/drawing/2014/main" id="{E7B01690-D118-A94D-B792-00934395DF14}"/>
              </a:ext>
            </a:extLst>
          </p:cNvPr>
          <p:cNvSpPr>
            <a:spLocks noGrp="1"/>
          </p:cNvSpPr>
          <p:nvPr>
            <p:ph type="body" idx="1"/>
          </p:nvPr>
        </p:nvSpPr>
        <p:spPr>
          <a:xfrm>
            <a:off x="4544999" y="3733800"/>
            <a:ext cx="3943350" cy="307777"/>
          </a:xfrm>
          <a:prstGeom prst="rect">
            <a:avLst/>
          </a:prstGeom>
          <a:noFill/>
        </p:spPr>
        <p:txBody>
          <a:bodyPr vert="horz" lIns="0" tIns="0" rIns="0" bIns="0" rtlCol="0">
            <a:spAutoFit/>
          </a:bodyPr>
          <a:lstStyle/>
          <a:p>
            <a:pPr lvl="0"/>
            <a:r>
              <a:rPr lang="en-US" dirty="0"/>
              <a:t>Edit Master text styles</a:t>
            </a:r>
          </a:p>
        </p:txBody>
      </p:sp>
    </p:spTree>
    <p:extLst>
      <p:ext uri="{BB962C8B-B14F-4D97-AF65-F5344CB8AC3E}">
        <p14:creationId xmlns:p14="http://schemas.microsoft.com/office/powerpoint/2010/main" val="81283373"/>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0" r:id="rId3"/>
    <p:sldLayoutId id="2147484309" r:id="rId4"/>
    <p:sldLayoutId id="2147484346" r:id="rId5"/>
    <p:sldLayoutId id="2147484347" r:id="rId6"/>
    <p:sldLayoutId id="214748434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ts val="3938"/>
        </a:lnSpc>
        <a:spcBef>
          <a:spcPct val="0"/>
        </a:spcBef>
        <a:buNone/>
        <a:defRPr lang="en-US" sz="3600" b="1" i="0" kern="1200" cap="all" baseline="0" dirty="0" smtClean="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0" indent="0" algn="l" defTabSz="343002" rtl="0" eaLnBrk="1" latinLnBrk="0" hangingPunct="1">
        <a:lnSpc>
          <a:spcPts val="2438"/>
        </a:lnSpc>
        <a:spcBef>
          <a:spcPts val="375"/>
        </a:spcBef>
        <a:buFont typeface="Arial"/>
        <a:buNone/>
        <a:defRPr sz="2250" b="1" kern="1200" cap="all" baseline="0">
          <a:solidFill>
            <a:schemeClr val="tx1"/>
          </a:solidFill>
          <a:latin typeface="+mn-lt"/>
          <a:ea typeface="Archivo Black" charset="0"/>
          <a:cs typeface="Archivo Black" charset="0"/>
        </a:defRPr>
      </a:lvl1pPr>
      <a:lvl2pPr marL="171504" indent="0" algn="l" defTabSz="343002" rtl="0" eaLnBrk="1" latinLnBrk="0" hangingPunct="1">
        <a:lnSpc>
          <a:spcPct val="90000"/>
        </a:lnSpc>
        <a:spcBef>
          <a:spcPts val="188"/>
        </a:spcBef>
        <a:buFont typeface="Arial"/>
        <a:buNone/>
        <a:defRPr sz="900" kern="1200" baseline="0">
          <a:solidFill>
            <a:schemeClr val="tx1"/>
          </a:solidFill>
          <a:latin typeface="+mn-lt"/>
          <a:ea typeface="+mn-ea"/>
          <a:cs typeface="+mn-cs"/>
        </a:defRPr>
      </a:lvl2pPr>
      <a:lvl3pPr marL="343002" indent="0" algn="l" defTabSz="343002" rtl="0" eaLnBrk="1" latinLnBrk="0" hangingPunct="1">
        <a:lnSpc>
          <a:spcPct val="90000"/>
        </a:lnSpc>
        <a:spcBef>
          <a:spcPts val="188"/>
        </a:spcBef>
        <a:buFont typeface="Arial"/>
        <a:buNone/>
        <a:defRPr sz="750" kern="1200" baseline="0">
          <a:solidFill>
            <a:schemeClr val="tx1"/>
          </a:solidFill>
          <a:latin typeface="+mn-lt"/>
          <a:ea typeface="+mn-ea"/>
          <a:cs typeface="+mn-cs"/>
        </a:defRPr>
      </a:lvl3pPr>
      <a:lvl4pPr marL="514506" indent="0" algn="l" defTabSz="343002" rtl="0" eaLnBrk="1" latinLnBrk="0" hangingPunct="1">
        <a:lnSpc>
          <a:spcPct val="90000"/>
        </a:lnSpc>
        <a:spcBef>
          <a:spcPts val="188"/>
        </a:spcBef>
        <a:buFont typeface="Arial"/>
        <a:buNone/>
        <a:defRPr sz="675" kern="1200" baseline="0">
          <a:solidFill>
            <a:schemeClr val="tx1"/>
          </a:solidFill>
          <a:latin typeface="+mn-lt"/>
          <a:ea typeface="+mn-ea"/>
          <a:cs typeface="+mn-cs"/>
        </a:defRPr>
      </a:lvl4pPr>
      <a:lvl5pPr marL="686004" indent="0" algn="l" defTabSz="343002" rtl="0" eaLnBrk="1" latinLnBrk="0" hangingPunct="1">
        <a:lnSpc>
          <a:spcPct val="90000"/>
        </a:lnSpc>
        <a:spcBef>
          <a:spcPts val="188"/>
        </a:spcBef>
        <a:buFont typeface="Arial"/>
        <a:buNone/>
        <a:defRPr sz="675" kern="1200" baseline="0">
          <a:solidFill>
            <a:schemeClr val="tx1"/>
          </a:solidFill>
          <a:latin typeface="+mn-lt"/>
          <a:ea typeface="+mn-ea"/>
          <a:cs typeface="+mn-cs"/>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0C1264D0-B761-B448-9A17-76DFFF20E0F9}"/>
              </a:ext>
            </a:extLst>
          </p:cNvPr>
          <p:cNvSpPr/>
          <p:nvPr userDrawn="1"/>
        </p:nvSpPr>
        <p:spPr>
          <a:xfrm>
            <a:off x="0" y="0"/>
            <a:ext cx="4495800" cy="6858000"/>
          </a:xfrm>
          <a:custGeom>
            <a:avLst/>
            <a:gdLst>
              <a:gd name="connsiteX0" fmla="*/ 0 w 4495800"/>
              <a:gd name="connsiteY0" fmla="*/ 0 h 6858000"/>
              <a:gd name="connsiteX1" fmla="*/ 4495800 w 4495800"/>
              <a:gd name="connsiteY1" fmla="*/ 0 h 6858000"/>
              <a:gd name="connsiteX2" fmla="*/ 4495800 w 4495800"/>
              <a:gd name="connsiteY2" fmla="*/ 2501 h 6858000"/>
              <a:gd name="connsiteX3" fmla="*/ 2351810 w 4495800"/>
              <a:gd name="connsiteY3" fmla="*/ 2501 h 6858000"/>
              <a:gd name="connsiteX4" fmla="*/ 1143000 w 4495800"/>
              <a:gd name="connsiteY4" fmla="*/ 6858000 h 6858000"/>
              <a:gd name="connsiteX5" fmla="*/ 0 w 4495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5800" h="6858000">
                <a:moveTo>
                  <a:pt x="0" y="0"/>
                </a:moveTo>
                <a:lnTo>
                  <a:pt x="4495800" y="0"/>
                </a:lnTo>
                <a:lnTo>
                  <a:pt x="4495800" y="2501"/>
                </a:lnTo>
                <a:lnTo>
                  <a:pt x="2351810" y="2501"/>
                </a:lnTo>
                <a:lnTo>
                  <a:pt x="1143000"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Placeholder 2"/>
          <p:cNvSpPr>
            <a:spLocks noGrp="1"/>
          </p:cNvSpPr>
          <p:nvPr>
            <p:ph type="title"/>
          </p:nvPr>
        </p:nvSpPr>
        <p:spPr>
          <a:xfrm>
            <a:off x="484639" y="1260596"/>
            <a:ext cx="7886782" cy="461665"/>
          </a:xfrm>
          <a:prstGeom prst="rect">
            <a:avLst/>
          </a:prstGeom>
        </p:spPr>
        <p:txBody>
          <a:bodyPr vert="horz" lIns="0" tIns="0" rIns="0" bIns="0" rtlCol="0" anchor="t" anchorCtr="0">
            <a:spAutoFit/>
          </a:bodyPr>
          <a:lstStyle/>
          <a:p>
            <a:r>
              <a:rPr lang="en-US" dirty="0"/>
              <a:t>CLICK TO ADD HEADLINE</a:t>
            </a:r>
          </a:p>
        </p:txBody>
      </p:sp>
      <p:sp>
        <p:nvSpPr>
          <p:cNvPr id="4" name="Text Placeholder 3"/>
          <p:cNvSpPr>
            <a:spLocks noGrp="1"/>
          </p:cNvSpPr>
          <p:nvPr>
            <p:ph type="body" idx="1"/>
          </p:nvPr>
        </p:nvSpPr>
        <p:spPr>
          <a:xfrm>
            <a:off x="484639" y="2241013"/>
            <a:ext cx="7886782" cy="1744067"/>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BE6CB6F-4739-3441-B47F-E3AC6CE0A28E}"/>
              </a:ext>
            </a:extLst>
          </p:cNvPr>
          <p:cNvPicPr preferRelativeResize="0">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extLst>
      <p:ext uri="{BB962C8B-B14F-4D97-AF65-F5344CB8AC3E}">
        <p14:creationId xmlns:p14="http://schemas.microsoft.com/office/powerpoint/2010/main" val="1153393852"/>
      </p:ext>
    </p:extLst>
  </p:cSld>
  <p:clrMap bg1="lt1" tx1="dk1" bg2="lt2" tx2="dk2" accent1="accent1" accent2="accent2" accent3="accent3" accent4="accent4" accent5="accent5" accent6="accent6" hlink="hlink" folHlink="folHlink"/>
  <p:sldLayoutIdLst>
    <p:sldLayoutId id="2147484318" r:id="rId1"/>
    <p:sldLayoutId id="2147484319" r:id="rId2"/>
    <p:sldLayoutId id="2147484320" r:id="rId3"/>
    <p:sldLayoutId id="2147484322" r:id="rId4"/>
    <p:sldLayoutId id="2147484323" r:id="rId5"/>
    <p:sldLayoutId id="214748432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699" rtl="0" eaLnBrk="1" latinLnBrk="0" hangingPunct="1">
        <a:lnSpc>
          <a:spcPts val="3563"/>
        </a:lnSpc>
        <a:spcBef>
          <a:spcPct val="0"/>
        </a:spcBef>
        <a:buNone/>
        <a:defRPr sz="3375" b="1" i="0" kern="1200" cap="all" baseline="0">
          <a:solidFill>
            <a:schemeClr val="tx1"/>
          </a:solidFill>
          <a:latin typeface="Franklin Gothic Demi" panose="020B0603020102020204" pitchFamily="34" charset="0"/>
          <a:ea typeface="Franklin Gothic Demi" panose="020B0603020102020204" pitchFamily="34" charset="0"/>
          <a:cs typeface="Franklin Gothic Demi" panose="020B0603020102020204" pitchFamily="34" charset="0"/>
        </a:defRPr>
      </a:lvl1pPr>
    </p:titleStyle>
    <p:bodyStyle>
      <a:lvl1pPr marL="171504" indent="-171504"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43002"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548802"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788904"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994710" indent="-214379" algn="l" defTabSz="914699" rtl="0" eaLnBrk="1" latinLnBrk="0" hangingPunct="1">
        <a:lnSpc>
          <a:spcPts val="1988"/>
        </a:lnSpc>
        <a:spcBef>
          <a:spcPts val="0"/>
        </a:spcBef>
        <a:spcAft>
          <a:spcPts val="938"/>
        </a:spcAft>
        <a:buClr>
          <a:schemeClr val="accent3"/>
        </a:buClr>
        <a:buSzPct val="120000"/>
        <a:buFont typeface="Wingdings" charset="2"/>
        <a:buChar char="§"/>
        <a:defRPr sz="1238" b="0" i="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2515419"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6pPr>
      <a:lvl7pPr marL="29727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7pPr>
      <a:lvl8pPr marL="3430113"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8pPr>
      <a:lvl9pPr marL="38874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9pPr>
    </p:bodyStyle>
    <p:otherStyle>
      <a:defPPr>
        <a:defRPr lang="ru-RU"/>
      </a:defPPr>
      <a:lvl1pPr marL="0" algn="l" defTabSz="914699" rtl="0" eaLnBrk="1" latinLnBrk="0" hangingPunct="1">
        <a:defRPr sz="1800" kern="1200">
          <a:solidFill>
            <a:schemeClr val="tx1"/>
          </a:solidFill>
          <a:latin typeface="+mn-lt"/>
          <a:ea typeface="+mn-ea"/>
          <a:cs typeface="+mn-cs"/>
        </a:defRPr>
      </a:lvl1pPr>
      <a:lvl2pPr marL="457350" algn="l" defTabSz="914699" rtl="0" eaLnBrk="1" latinLnBrk="0" hangingPunct="1">
        <a:defRPr sz="1800" kern="1200">
          <a:solidFill>
            <a:schemeClr val="tx1"/>
          </a:solidFill>
          <a:latin typeface="+mn-lt"/>
          <a:ea typeface="+mn-ea"/>
          <a:cs typeface="+mn-cs"/>
        </a:defRPr>
      </a:lvl2pPr>
      <a:lvl3pPr marL="914699" algn="l" defTabSz="914699" rtl="0" eaLnBrk="1" latinLnBrk="0" hangingPunct="1">
        <a:defRPr sz="1800" kern="1200">
          <a:solidFill>
            <a:schemeClr val="tx1"/>
          </a:solidFill>
          <a:latin typeface="+mn-lt"/>
          <a:ea typeface="+mn-ea"/>
          <a:cs typeface="+mn-cs"/>
        </a:defRPr>
      </a:lvl3pPr>
      <a:lvl4pPr marL="1372048" algn="l" defTabSz="914699" rtl="0" eaLnBrk="1" latinLnBrk="0" hangingPunct="1">
        <a:defRPr sz="1800" kern="1200">
          <a:solidFill>
            <a:schemeClr val="tx1"/>
          </a:solidFill>
          <a:latin typeface="+mn-lt"/>
          <a:ea typeface="+mn-ea"/>
          <a:cs typeface="+mn-cs"/>
        </a:defRPr>
      </a:lvl4pPr>
      <a:lvl5pPr marL="1829396" algn="l" defTabSz="914699" rtl="0" eaLnBrk="1" latinLnBrk="0" hangingPunct="1">
        <a:defRPr sz="1800" kern="1200">
          <a:solidFill>
            <a:schemeClr val="tx1"/>
          </a:solidFill>
          <a:latin typeface="+mn-lt"/>
          <a:ea typeface="+mn-ea"/>
          <a:cs typeface="+mn-cs"/>
        </a:defRPr>
      </a:lvl5pPr>
      <a:lvl6pPr marL="2286741" algn="l" defTabSz="914699" rtl="0" eaLnBrk="1" latinLnBrk="0" hangingPunct="1">
        <a:defRPr sz="1800" kern="1200">
          <a:solidFill>
            <a:schemeClr val="tx1"/>
          </a:solidFill>
          <a:latin typeface="+mn-lt"/>
          <a:ea typeface="+mn-ea"/>
          <a:cs typeface="+mn-cs"/>
        </a:defRPr>
      </a:lvl6pPr>
      <a:lvl7pPr marL="2744091" algn="l" defTabSz="914699" rtl="0" eaLnBrk="1" latinLnBrk="0" hangingPunct="1">
        <a:defRPr sz="1800" kern="1200">
          <a:solidFill>
            <a:schemeClr val="tx1"/>
          </a:solidFill>
          <a:latin typeface="+mn-lt"/>
          <a:ea typeface="+mn-ea"/>
          <a:cs typeface="+mn-cs"/>
        </a:defRPr>
      </a:lvl7pPr>
      <a:lvl8pPr marL="3201440" algn="l" defTabSz="914699" rtl="0" eaLnBrk="1" latinLnBrk="0" hangingPunct="1">
        <a:defRPr sz="1800" kern="1200">
          <a:solidFill>
            <a:schemeClr val="tx1"/>
          </a:solidFill>
          <a:latin typeface="+mn-lt"/>
          <a:ea typeface="+mn-ea"/>
          <a:cs typeface="+mn-cs"/>
        </a:defRPr>
      </a:lvl8pPr>
      <a:lvl9pPr marL="3658790" algn="l" defTabSz="91469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817873" y="2726026"/>
            <a:ext cx="6831314" cy="675249"/>
          </a:xfrm>
          <a:prstGeom prst="rect">
            <a:avLst/>
          </a:prstGeom>
        </p:spPr>
        <p:txBody>
          <a:bodyPr vert="horz" wrap="square" lIns="0" tIns="0" rIns="0" bIns="0" rtlCol="0" anchor="b" anchorCtr="0">
            <a:spAutoFit/>
          </a:bodyPr>
          <a:lstStyle/>
          <a:p>
            <a:r>
              <a:rPr lang="en-US" dirty="0"/>
              <a:t>CLICK TO EDIT</a:t>
            </a:r>
          </a:p>
        </p:txBody>
      </p:sp>
      <p:sp>
        <p:nvSpPr>
          <p:cNvPr id="13" name="Text Placeholder 12"/>
          <p:cNvSpPr>
            <a:spLocks noGrp="1"/>
          </p:cNvSpPr>
          <p:nvPr>
            <p:ph type="body" idx="1"/>
          </p:nvPr>
        </p:nvSpPr>
        <p:spPr>
          <a:xfrm>
            <a:off x="1817873" y="3451063"/>
            <a:ext cx="6258928" cy="415498"/>
          </a:xfrm>
          <a:prstGeom prst="rect">
            <a:avLst/>
          </a:prstGeom>
        </p:spPr>
        <p:txBody>
          <a:bodyPr vert="horz" lIns="0" tIns="0" rIns="0" bIns="0" rtlCol="0">
            <a:spAutoFit/>
          </a:bodyPr>
          <a:lstStyle/>
          <a:p>
            <a:pPr lvl="0"/>
            <a:r>
              <a:rPr lang="en-US" dirty="0"/>
              <a:t>CLICK TO EDIT SUBHEAD</a:t>
            </a:r>
          </a:p>
        </p:txBody>
      </p:sp>
    </p:spTree>
    <p:extLst>
      <p:ext uri="{BB962C8B-B14F-4D97-AF65-F5344CB8AC3E}">
        <p14:creationId xmlns:p14="http://schemas.microsoft.com/office/powerpoint/2010/main" val="1675112697"/>
      </p:ext>
    </p:extLst>
  </p:cSld>
  <p:clrMap bg1="lt1" tx1="dk1" bg2="lt2" tx2="dk2" accent1="accent1" accent2="accent2" accent3="accent3" accent4="accent4" accent5="accent5" accent6="accent6" hlink="hlink" folHlink="folHlink"/>
  <p:sldLayoutIdLst>
    <p:sldLayoutId id="2147484327" r:id="rId1"/>
    <p:sldLayoutId id="2147484328" r:id="rId2"/>
    <p:sldLayoutId id="2147484329" r:id="rId3"/>
    <p:sldLayoutId id="2147484345" r:id="rId4"/>
    <p:sldLayoutId id="214748434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p:txStyles>
    <p:titleStyle>
      <a:lvl1pPr algn="l" defTabSz="914699" rtl="0" eaLnBrk="1" latinLnBrk="0" hangingPunct="1">
        <a:spcBef>
          <a:spcPct val="0"/>
        </a:spcBef>
        <a:buNone/>
        <a:defRPr sz="4388"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0" indent="0" algn="l" defTabSz="914699" rtl="0" eaLnBrk="1" latinLnBrk="0" hangingPunct="1">
        <a:spcBef>
          <a:spcPct val="20000"/>
        </a:spcBef>
        <a:buFont typeface="Arial" panose="020B0604020202020204" pitchFamily="34" charset="0"/>
        <a:buNone/>
        <a:defRPr sz="2700" b="1" i="0" kern="1200" cap="all" baseline="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457349" indent="0" algn="l" defTabSz="914699" rtl="0" eaLnBrk="1" latinLnBrk="0" hangingPunct="1">
        <a:spcBef>
          <a:spcPct val="20000"/>
        </a:spcBef>
        <a:buFont typeface="Arial" panose="020B0604020202020204" pitchFamily="34" charset="0"/>
        <a:buNone/>
        <a:defRPr sz="2813" b="1" i="0" kern="1200">
          <a:solidFill>
            <a:schemeClr val="tx1"/>
          </a:solidFill>
          <a:latin typeface="Archivo" charset="0"/>
          <a:ea typeface="Archivo" charset="0"/>
          <a:cs typeface="Archivo" charset="0"/>
        </a:defRPr>
      </a:lvl2pPr>
      <a:lvl3pPr marL="914699" indent="0" algn="l" defTabSz="914699" rtl="0" eaLnBrk="1" latinLnBrk="0" hangingPunct="1">
        <a:spcBef>
          <a:spcPct val="20000"/>
        </a:spcBef>
        <a:buFont typeface="Arial" panose="020B0604020202020204" pitchFamily="34" charset="0"/>
        <a:buNone/>
        <a:defRPr sz="2400" b="1" i="0" kern="1200">
          <a:solidFill>
            <a:schemeClr val="tx1"/>
          </a:solidFill>
          <a:latin typeface="Archivo" charset="0"/>
          <a:ea typeface="Archivo" charset="0"/>
          <a:cs typeface="Archivo" charset="0"/>
        </a:defRPr>
      </a:lvl3pPr>
      <a:lvl4pPr marL="1372049" indent="0" algn="l" defTabSz="914699" rtl="0" eaLnBrk="1" latinLnBrk="0" hangingPunct="1">
        <a:spcBef>
          <a:spcPct val="20000"/>
        </a:spcBef>
        <a:buFont typeface="Arial" panose="020B0604020202020204" pitchFamily="34" charset="0"/>
        <a:buNone/>
        <a:defRPr sz="1988" b="1" i="0" kern="1200">
          <a:solidFill>
            <a:schemeClr val="tx1"/>
          </a:solidFill>
          <a:latin typeface="Archivo" charset="0"/>
          <a:ea typeface="Archivo" charset="0"/>
          <a:cs typeface="Archivo" charset="0"/>
        </a:defRPr>
      </a:lvl4pPr>
      <a:lvl5pPr marL="1829396" indent="0" algn="l" defTabSz="914699" rtl="0" eaLnBrk="1" latinLnBrk="0" hangingPunct="1">
        <a:spcBef>
          <a:spcPct val="20000"/>
        </a:spcBef>
        <a:buFont typeface="Arial" panose="020B0604020202020204" pitchFamily="34" charset="0"/>
        <a:buNone/>
        <a:defRPr sz="1988" b="1" i="0" kern="1200">
          <a:solidFill>
            <a:schemeClr val="tx1"/>
          </a:solidFill>
          <a:latin typeface="Archivo" charset="0"/>
          <a:ea typeface="Archivo" charset="0"/>
          <a:cs typeface="Archivo" charset="0"/>
        </a:defRPr>
      </a:lvl5pPr>
      <a:lvl6pPr marL="2515419"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6pPr>
      <a:lvl7pPr marL="29727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7pPr>
      <a:lvl8pPr marL="3430113"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8pPr>
      <a:lvl9pPr marL="3887468" indent="-228677" algn="l" defTabSz="914699" rtl="0" eaLnBrk="1" latinLnBrk="0" hangingPunct="1">
        <a:spcBef>
          <a:spcPct val="20000"/>
        </a:spcBef>
        <a:buFont typeface="Arial" panose="020B0604020202020204" pitchFamily="34" charset="0"/>
        <a:buChar char="•"/>
        <a:defRPr sz="1988" kern="1200">
          <a:solidFill>
            <a:schemeClr val="tx1"/>
          </a:solidFill>
          <a:latin typeface="+mn-lt"/>
          <a:ea typeface="+mn-ea"/>
          <a:cs typeface="+mn-cs"/>
        </a:defRPr>
      </a:lvl9pPr>
    </p:bodyStyle>
    <p:otherStyle>
      <a:defPPr>
        <a:defRPr lang="ru-RU"/>
      </a:defPPr>
      <a:lvl1pPr marL="0" algn="l" defTabSz="914699" rtl="0" eaLnBrk="1" latinLnBrk="0" hangingPunct="1">
        <a:defRPr sz="1800" kern="1200">
          <a:solidFill>
            <a:schemeClr val="tx1"/>
          </a:solidFill>
          <a:latin typeface="+mn-lt"/>
          <a:ea typeface="+mn-ea"/>
          <a:cs typeface="+mn-cs"/>
        </a:defRPr>
      </a:lvl1pPr>
      <a:lvl2pPr marL="457350" algn="l" defTabSz="914699" rtl="0" eaLnBrk="1" latinLnBrk="0" hangingPunct="1">
        <a:defRPr sz="1800" kern="1200">
          <a:solidFill>
            <a:schemeClr val="tx1"/>
          </a:solidFill>
          <a:latin typeface="+mn-lt"/>
          <a:ea typeface="+mn-ea"/>
          <a:cs typeface="+mn-cs"/>
        </a:defRPr>
      </a:lvl2pPr>
      <a:lvl3pPr marL="914699" algn="l" defTabSz="914699" rtl="0" eaLnBrk="1" latinLnBrk="0" hangingPunct="1">
        <a:defRPr sz="1800" kern="1200">
          <a:solidFill>
            <a:schemeClr val="tx1"/>
          </a:solidFill>
          <a:latin typeface="+mn-lt"/>
          <a:ea typeface="+mn-ea"/>
          <a:cs typeface="+mn-cs"/>
        </a:defRPr>
      </a:lvl3pPr>
      <a:lvl4pPr marL="1372048" algn="l" defTabSz="914699" rtl="0" eaLnBrk="1" latinLnBrk="0" hangingPunct="1">
        <a:defRPr sz="1800" kern="1200">
          <a:solidFill>
            <a:schemeClr val="tx1"/>
          </a:solidFill>
          <a:latin typeface="+mn-lt"/>
          <a:ea typeface="+mn-ea"/>
          <a:cs typeface="+mn-cs"/>
        </a:defRPr>
      </a:lvl4pPr>
      <a:lvl5pPr marL="1829396" algn="l" defTabSz="914699" rtl="0" eaLnBrk="1" latinLnBrk="0" hangingPunct="1">
        <a:defRPr sz="1800" kern="1200">
          <a:solidFill>
            <a:schemeClr val="tx1"/>
          </a:solidFill>
          <a:latin typeface="+mn-lt"/>
          <a:ea typeface="+mn-ea"/>
          <a:cs typeface="+mn-cs"/>
        </a:defRPr>
      </a:lvl5pPr>
      <a:lvl6pPr marL="2286741" algn="l" defTabSz="914699" rtl="0" eaLnBrk="1" latinLnBrk="0" hangingPunct="1">
        <a:defRPr sz="1800" kern="1200">
          <a:solidFill>
            <a:schemeClr val="tx1"/>
          </a:solidFill>
          <a:latin typeface="+mn-lt"/>
          <a:ea typeface="+mn-ea"/>
          <a:cs typeface="+mn-cs"/>
        </a:defRPr>
      </a:lvl6pPr>
      <a:lvl7pPr marL="2744091" algn="l" defTabSz="914699" rtl="0" eaLnBrk="1" latinLnBrk="0" hangingPunct="1">
        <a:defRPr sz="1800" kern="1200">
          <a:solidFill>
            <a:schemeClr val="tx1"/>
          </a:solidFill>
          <a:latin typeface="+mn-lt"/>
          <a:ea typeface="+mn-ea"/>
          <a:cs typeface="+mn-cs"/>
        </a:defRPr>
      </a:lvl7pPr>
      <a:lvl8pPr marL="3201440" algn="l" defTabSz="914699" rtl="0" eaLnBrk="1" latinLnBrk="0" hangingPunct="1">
        <a:defRPr sz="1800" kern="1200">
          <a:solidFill>
            <a:schemeClr val="tx1"/>
          </a:solidFill>
          <a:latin typeface="+mn-lt"/>
          <a:ea typeface="+mn-ea"/>
          <a:cs typeface="+mn-cs"/>
        </a:defRPr>
      </a:lvl8pPr>
      <a:lvl9pPr marL="3658790" algn="l" defTabSz="91469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2050" y="1509853"/>
            <a:ext cx="3177348" cy="1153008"/>
          </a:xfrm>
          <a:prstGeom prst="rect">
            <a:avLst/>
          </a:prstGeom>
        </p:spPr>
        <p:txBody>
          <a:bodyPr vert="horz" wrap="square" lIns="0" tIns="0" rIns="0" bIns="0" rtlCol="0" anchor="b" anchorCtr="0">
            <a:spAutoFit/>
          </a:bodyPr>
          <a:lstStyle/>
          <a:p>
            <a:r>
              <a:rPr lang="en-US" dirty="0"/>
              <a:t>Click to edit Master title style</a:t>
            </a:r>
          </a:p>
        </p:txBody>
      </p:sp>
      <p:sp>
        <p:nvSpPr>
          <p:cNvPr id="3" name="Text Placeholder 2"/>
          <p:cNvSpPr>
            <a:spLocks noGrp="1"/>
          </p:cNvSpPr>
          <p:nvPr>
            <p:ph type="body" idx="1"/>
          </p:nvPr>
        </p:nvSpPr>
        <p:spPr>
          <a:xfrm>
            <a:off x="5652050" y="2843545"/>
            <a:ext cx="3177348" cy="1314462"/>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B18E55F8-CCBA-A549-96F3-F732914215F3}"/>
              </a:ext>
            </a:extLst>
          </p:cNvPr>
          <p:cNvPicPr preferRelativeResize="0">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153400" y="2"/>
            <a:ext cx="431037" cy="903798"/>
          </a:xfrm>
          <a:prstGeom prst="rect">
            <a:avLst/>
          </a:prstGeom>
        </p:spPr>
      </p:pic>
    </p:spTree>
    <p:extLst>
      <p:ext uri="{BB962C8B-B14F-4D97-AF65-F5344CB8AC3E}">
        <p14:creationId xmlns:p14="http://schemas.microsoft.com/office/powerpoint/2010/main" val="1113150175"/>
      </p:ext>
    </p:extLst>
  </p:cSld>
  <p:clrMap bg1="lt1" tx1="dk1" bg2="lt2" tx2="dk2" accent1="accent1" accent2="accent2" accent3="accent3" accent4="accent4" accent5="accent5" accent6="accent6" hlink="hlink" folHlink="folHlink"/>
  <p:sldLayoutIdLst>
    <p:sldLayoutId id="2147484207" r:id="rId1"/>
    <p:sldLayoutId id="2147484307" r:id="rId2"/>
    <p:sldLayoutId id="2147484204" r:id="rId3"/>
    <p:sldLayoutId id="2147484330" r:id="rId4"/>
    <p:sldLayoutId id="2147484331" r:id="rId5"/>
    <p:sldLayoutId id="2147484306"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ct val="90000"/>
        </a:lnSpc>
        <a:spcBef>
          <a:spcPct val="0"/>
        </a:spcBef>
        <a:buNone/>
        <a:defRPr sz="2775" b="1" kern="1200" cap="all" baseline="0">
          <a:solidFill>
            <a:schemeClr val="tx1"/>
          </a:solidFill>
          <a:latin typeface="Franklin Gothic Demi" panose="020B0703020102020204" pitchFamily="34" charset="0"/>
          <a:ea typeface="Franklin Gothic Demi" panose="020B0703020102020204" pitchFamily="34" charset="0"/>
          <a:cs typeface="Franklin Gothic Demi" panose="020B0703020102020204" pitchFamily="34" charset="0"/>
        </a:defRPr>
      </a:lvl1pPr>
    </p:titleStyle>
    <p:bodyStyle>
      <a:lvl1pPr marL="171504" indent="-171504" algn="l" defTabSz="343002" rtl="0" eaLnBrk="1" latinLnBrk="0" hangingPunct="1">
        <a:lnSpc>
          <a:spcPct val="150000"/>
        </a:lnSpc>
        <a:spcBef>
          <a:spcPts val="375"/>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vl2pPr marL="343002"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2pPr>
      <a:lvl3pPr marL="514506"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3pPr>
      <a:lvl4pPr marL="686004"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4pPr>
      <a:lvl5pPr marL="857508" indent="-171504" algn="l" defTabSz="343002" rtl="0" eaLnBrk="1" latinLnBrk="0" hangingPunct="1">
        <a:lnSpc>
          <a:spcPct val="150000"/>
        </a:lnSpc>
        <a:spcBef>
          <a:spcPts val="188"/>
        </a:spcBef>
        <a:buClr>
          <a:schemeClr val="accent3"/>
        </a:buClr>
        <a:buSzPct val="120000"/>
        <a:buFont typeface="Wingdings" charset="2"/>
        <a:buChar char="§"/>
        <a:defRPr sz="1050"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09" y="365090"/>
            <a:ext cx="7886782" cy="132540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09" y="1825414"/>
            <a:ext cx="7886782" cy="43516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9496543"/>
      </p:ext>
    </p:extLst>
  </p:cSld>
  <p:clrMap bg1="lt1" tx1="dk1" bg2="lt2" tx2="dk2" accent1="accent1" accent2="accent2" accent3="accent3" accent4="accent4" accent5="accent5" accent6="accent6" hlink="hlink" folHlink="folHlink"/>
  <p:sldLayoutIdLst>
    <p:sldLayoutId id="2147484313" r:id="rId1"/>
    <p:sldLayoutId id="2147484300"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43002" rtl="0" eaLnBrk="1" latinLnBrk="0" hangingPunct="1">
        <a:lnSpc>
          <a:spcPct val="90000"/>
        </a:lnSpc>
        <a:spcBef>
          <a:spcPct val="0"/>
        </a:spcBef>
        <a:buNone/>
        <a:defRPr sz="1650" b="1" kern="1200">
          <a:solidFill>
            <a:schemeClr val="tx1"/>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p:titleStyle>
    <p:bodyStyle>
      <a:lvl1pPr marL="85749" indent="-85749" algn="l" defTabSz="343002" rtl="0" eaLnBrk="1" latinLnBrk="0" hangingPunct="1">
        <a:lnSpc>
          <a:spcPct val="90000"/>
        </a:lnSpc>
        <a:spcBef>
          <a:spcPts val="375"/>
        </a:spcBef>
        <a:buFont typeface="Arial"/>
        <a:buChar char="•"/>
        <a:defRPr sz="1050" b="0" i="0" kern="1200">
          <a:solidFill>
            <a:schemeClr val="tx1"/>
          </a:solidFill>
          <a:latin typeface="Franklin Gothic Book Regular"/>
          <a:ea typeface="Franklin Gothic Book Regular"/>
          <a:cs typeface="Franklin Gothic Book Regular"/>
        </a:defRPr>
      </a:lvl1pPr>
      <a:lvl2pPr marL="257253" indent="-85749" algn="l" defTabSz="343002" rtl="0" eaLnBrk="1" latinLnBrk="0" hangingPunct="1">
        <a:lnSpc>
          <a:spcPct val="90000"/>
        </a:lnSpc>
        <a:spcBef>
          <a:spcPts val="188"/>
        </a:spcBef>
        <a:buFont typeface="Arial"/>
        <a:buChar char="•"/>
        <a:defRPr sz="900" b="0" i="0" kern="1200">
          <a:solidFill>
            <a:schemeClr val="tx1"/>
          </a:solidFill>
          <a:latin typeface="Franklin Gothic Book Regular"/>
          <a:ea typeface="Franklin Gothic Book Regular"/>
          <a:cs typeface="Franklin Gothic Book Regular"/>
        </a:defRPr>
      </a:lvl2pPr>
      <a:lvl3pPr marL="428751" indent="-85749" algn="l" defTabSz="343002" rtl="0" eaLnBrk="1" latinLnBrk="0" hangingPunct="1">
        <a:lnSpc>
          <a:spcPct val="90000"/>
        </a:lnSpc>
        <a:spcBef>
          <a:spcPts val="188"/>
        </a:spcBef>
        <a:buFont typeface="Arial"/>
        <a:buChar char="•"/>
        <a:defRPr sz="750" b="0" i="0" kern="1200">
          <a:solidFill>
            <a:schemeClr val="tx1"/>
          </a:solidFill>
          <a:latin typeface="Franklin Gothic Book Regular"/>
          <a:ea typeface="Franklin Gothic Book Regular"/>
          <a:cs typeface="Franklin Gothic Book Regular"/>
        </a:defRPr>
      </a:lvl3pPr>
      <a:lvl4pPr marL="600255" indent="-85749" algn="l" defTabSz="343002" rtl="0" eaLnBrk="1" latinLnBrk="0" hangingPunct="1">
        <a:lnSpc>
          <a:spcPct val="90000"/>
        </a:lnSpc>
        <a:spcBef>
          <a:spcPts val="188"/>
        </a:spcBef>
        <a:buFont typeface="Arial"/>
        <a:buChar char="•"/>
        <a:defRPr sz="675" b="0" i="0" kern="1200">
          <a:solidFill>
            <a:schemeClr val="tx1"/>
          </a:solidFill>
          <a:latin typeface="Franklin Gothic Book Regular"/>
          <a:ea typeface="Franklin Gothic Book Regular"/>
          <a:cs typeface="Franklin Gothic Book Regular"/>
        </a:defRPr>
      </a:lvl4pPr>
      <a:lvl5pPr marL="771759" indent="-85749" algn="l" defTabSz="343002" rtl="0" eaLnBrk="1" latinLnBrk="0" hangingPunct="1">
        <a:lnSpc>
          <a:spcPct val="90000"/>
        </a:lnSpc>
        <a:spcBef>
          <a:spcPts val="188"/>
        </a:spcBef>
        <a:buFont typeface="Arial"/>
        <a:buChar char="•"/>
        <a:defRPr sz="675" b="0" i="0" kern="1200">
          <a:solidFill>
            <a:schemeClr val="tx1"/>
          </a:solidFill>
          <a:latin typeface="Franklin Gothic Book Regular"/>
          <a:ea typeface="Franklin Gothic Book Regular"/>
          <a:cs typeface="Franklin Gothic Book Regular"/>
        </a:defRPr>
      </a:lvl5pPr>
      <a:lvl6pPr marL="943257"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6pPr>
      <a:lvl7pPr marL="1114761"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7pPr>
      <a:lvl8pPr marL="1286259"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8pPr>
      <a:lvl9pPr marL="1457763" indent="-85749" algn="l" defTabSz="343002" rtl="0" eaLnBrk="1" latinLnBrk="0" hangingPunct="1">
        <a:lnSpc>
          <a:spcPct val="90000"/>
        </a:lnSpc>
        <a:spcBef>
          <a:spcPts val="188"/>
        </a:spcBef>
        <a:buFont typeface="Arial"/>
        <a:buChar char="•"/>
        <a:defRPr sz="675" kern="1200">
          <a:solidFill>
            <a:schemeClr val="tx1"/>
          </a:solidFill>
          <a:latin typeface="+mn-lt"/>
          <a:ea typeface="+mn-ea"/>
          <a:cs typeface="+mn-cs"/>
        </a:defRPr>
      </a:lvl9pPr>
    </p:bodyStyle>
    <p:otherStyle>
      <a:defPPr>
        <a:defRPr lang="en-US"/>
      </a:defPPr>
      <a:lvl1pPr marL="0" algn="l" defTabSz="343002" rtl="0" eaLnBrk="1" latinLnBrk="0" hangingPunct="1">
        <a:defRPr sz="675" kern="1200">
          <a:solidFill>
            <a:schemeClr val="tx1"/>
          </a:solidFill>
          <a:latin typeface="+mn-lt"/>
          <a:ea typeface="+mn-ea"/>
          <a:cs typeface="+mn-cs"/>
        </a:defRPr>
      </a:lvl1pPr>
      <a:lvl2pPr marL="171504" algn="l" defTabSz="343002" rtl="0" eaLnBrk="1" latinLnBrk="0" hangingPunct="1">
        <a:defRPr sz="675" kern="1200">
          <a:solidFill>
            <a:schemeClr val="tx1"/>
          </a:solidFill>
          <a:latin typeface="+mn-lt"/>
          <a:ea typeface="+mn-ea"/>
          <a:cs typeface="+mn-cs"/>
        </a:defRPr>
      </a:lvl2pPr>
      <a:lvl3pPr marL="343002" algn="l" defTabSz="343002" rtl="0" eaLnBrk="1" latinLnBrk="0" hangingPunct="1">
        <a:defRPr sz="675" kern="1200">
          <a:solidFill>
            <a:schemeClr val="tx1"/>
          </a:solidFill>
          <a:latin typeface="+mn-lt"/>
          <a:ea typeface="+mn-ea"/>
          <a:cs typeface="+mn-cs"/>
        </a:defRPr>
      </a:lvl3pPr>
      <a:lvl4pPr marL="514506" algn="l" defTabSz="343002" rtl="0" eaLnBrk="1" latinLnBrk="0" hangingPunct="1">
        <a:defRPr sz="675" kern="1200">
          <a:solidFill>
            <a:schemeClr val="tx1"/>
          </a:solidFill>
          <a:latin typeface="+mn-lt"/>
          <a:ea typeface="+mn-ea"/>
          <a:cs typeface="+mn-cs"/>
        </a:defRPr>
      </a:lvl4pPr>
      <a:lvl5pPr marL="686004" algn="l" defTabSz="343002" rtl="0" eaLnBrk="1" latinLnBrk="0" hangingPunct="1">
        <a:defRPr sz="675" kern="1200">
          <a:solidFill>
            <a:schemeClr val="tx1"/>
          </a:solidFill>
          <a:latin typeface="+mn-lt"/>
          <a:ea typeface="+mn-ea"/>
          <a:cs typeface="+mn-cs"/>
        </a:defRPr>
      </a:lvl5pPr>
      <a:lvl6pPr marL="857508" algn="l" defTabSz="343002" rtl="0" eaLnBrk="1" latinLnBrk="0" hangingPunct="1">
        <a:defRPr sz="675" kern="1200">
          <a:solidFill>
            <a:schemeClr val="tx1"/>
          </a:solidFill>
          <a:latin typeface="+mn-lt"/>
          <a:ea typeface="+mn-ea"/>
          <a:cs typeface="+mn-cs"/>
        </a:defRPr>
      </a:lvl6pPr>
      <a:lvl7pPr marL="1029006" algn="l" defTabSz="343002" rtl="0" eaLnBrk="1" latinLnBrk="0" hangingPunct="1">
        <a:defRPr sz="675" kern="1200">
          <a:solidFill>
            <a:schemeClr val="tx1"/>
          </a:solidFill>
          <a:latin typeface="+mn-lt"/>
          <a:ea typeface="+mn-ea"/>
          <a:cs typeface="+mn-cs"/>
        </a:defRPr>
      </a:lvl7pPr>
      <a:lvl8pPr marL="1200510" algn="l" defTabSz="343002" rtl="0" eaLnBrk="1" latinLnBrk="0" hangingPunct="1">
        <a:defRPr sz="675" kern="1200">
          <a:solidFill>
            <a:schemeClr val="tx1"/>
          </a:solidFill>
          <a:latin typeface="+mn-lt"/>
          <a:ea typeface="+mn-ea"/>
          <a:cs typeface="+mn-cs"/>
        </a:defRPr>
      </a:lvl8pPr>
      <a:lvl9pPr marL="1372014" algn="l" defTabSz="343002" rtl="0" eaLnBrk="1" latinLnBrk="0" hangingPunct="1">
        <a:defRPr sz="67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hyperlink" Target="https://www.uidaho.edu/provost/faculty/tenure"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mailto:provost@uidaho.edu" TargetMode="External"/><Relationship Id="rId2" Type="http://schemas.openxmlformats.org/officeDocument/2006/relationships/hyperlink" Target="http://www.uidaho.edu/provost"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914FD-D19E-4BDA-8D6F-5E26C68C888F}"/>
              </a:ext>
            </a:extLst>
          </p:cNvPr>
          <p:cNvSpPr>
            <a:spLocks noGrp="1"/>
          </p:cNvSpPr>
          <p:nvPr>
            <p:ph type="title"/>
          </p:nvPr>
        </p:nvSpPr>
        <p:spPr>
          <a:xfrm>
            <a:off x="4326697" y="685800"/>
            <a:ext cx="3989401" cy="4501232"/>
          </a:xfrm>
        </p:spPr>
        <p:txBody>
          <a:bodyPr/>
          <a:lstStyle/>
          <a:p>
            <a:r>
              <a:rPr lang="en-US" dirty="0"/>
              <a:t>Third Year Review for Tenure Track and Non-Tenure Track Faculty (as well as those who have a role in the process)</a:t>
            </a:r>
          </a:p>
        </p:txBody>
      </p:sp>
      <p:sp>
        <p:nvSpPr>
          <p:cNvPr id="3" name="Text Placeholder 2">
            <a:extLst>
              <a:ext uri="{FF2B5EF4-FFF2-40B4-BE49-F238E27FC236}">
                <a16:creationId xmlns:a16="http://schemas.microsoft.com/office/drawing/2014/main" id="{31046CA0-44F7-4CEA-A742-06AB8969C053}"/>
              </a:ext>
            </a:extLst>
          </p:cNvPr>
          <p:cNvSpPr>
            <a:spLocks noGrp="1"/>
          </p:cNvSpPr>
          <p:nvPr>
            <p:ph type="body" sz="quarter" idx="10"/>
          </p:nvPr>
        </p:nvSpPr>
        <p:spPr>
          <a:xfrm>
            <a:off x="4326697" y="5562600"/>
            <a:ext cx="4555752" cy="307777"/>
          </a:xfrm>
        </p:spPr>
        <p:txBody>
          <a:bodyPr/>
          <a:lstStyle/>
          <a:p>
            <a:r>
              <a:rPr lang="en-US" dirty="0"/>
              <a:t>September 26, 2023</a:t>
            </a:r>
          </a:p>
        </p:txBody>
      </p:sp>
    </p:spTree>
    <p:extLst>
      <p:ext uri="{BB962C8B-B14F-4D97-AF65-F5344CB8AC3E}">
        <p14:creationId xmlns:p14="http://schemas.microsoft.com/office/powerpoint/2010/main" val="374209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F8349-982C-174E-B30C-04889538313B}"/>
              </a:ext>
            </a:extLst>
          </p:cNvPr>
          <p:cNvSpPr>
            <a:spLocks noGrp="1"/>
          </p:cNvSpPr>
          <p:nvPr>
            <p:ph type="title"/>
          </p:nvPr>
        </p:nvSpPr>
        <p:spPr/>
        <p:txBody>
          <a:bodyPr/>
          <a:lstStyle/>
          <a:p>
            <a:r>
              <a:rPr lang="en-US" dirty="0"/>
              <a:t>Candidate Statement-8 pages total</a:t>
            </a:r>
          </a:p>
        </p:txBody>
      </p:sp>
      <p:sp>
        <p:nvSpPr>
          <p:cNvPr id="5" name="Text Placeholder 4">
            <a:extLst>
              <a:ext uri="{FF2B5EF4-FFF2-40B4-BE49-F238E27FC236}">
                <a16:creationId xmlns:a16="http://schemas.microsoft.com/office/drawing/2014/main" id="{B32A5903-0C6F-854C-BE03-09CD434A0A67}"/>
              </a:ext>
            </a:extLst>
          </p:cNvPr>
          <p:cNvSpPr>
            <a:spLocks noGrp="1"/>
          </p:cNvSpPr>
          <p:nvPr>
            <p:ph type="body" sz="quarter" idx="12"/>
          </p:nvPr>
        </p:nvSpPr>
        <p:spPr>
          <a:xfrm>
            <a:off x="609600" y="1981200"/>
            <a:ext cx="7543800" cy="5027017"/>
          </a:xfrm>
        </p:spPr>
        <p:txBody>
          <a:bodyPr/>
          <a:lstStyle/>
          <a:p>
            <a:r>
              <a:rPr lang="en-US" sz="2000" dirty="0"/>
              <a:t>Context Statement (Descriptive)</a:t>
            </a:r>
          </a:p>
          <a:p>
            <a:pPr lvl="1"/>
            <a:r>
              <a:rPr lang="en-US" sz="2000" dirty="0"/>
              <a:t>Describes candidate’s academic unit and their responsibilities within it as established in the position description.</a:t>
            </a:r>
          </a:p>
          <a:p>
            <a:pPr lvl="1"/>
            <a:r>
              <a:rPr lang="en-US" sz="2000" dirty="0"/>
              <a:t>Can include expectations of interdisciplinary programs, research centers, joint appointments or other special circumstances.</a:t>
            </a:r>
          </a:p>
          <a:p>
            <a:pPr lvl="1"/>
            <a:endParaRPr lang="en-US" sz="2000" dirty="0"/>
          </a:p>
          <a:p>
            <a:pPr marL="128623" lvl="1" indent="0">
              <a:buNone/>
            </a:pPr>
            <a:r>
              <a:rPr lang="en-US" sz="2000" dirty="0"/>
              <a:t>Personal Statement of Accomplishment (Establishing an argument)</a:t>
            </a:r>
          </a:p>
          <a:p>
            <a:pPr lvl="1"/>
            <a:r>
              <a:rPr lang="en-US" sz="2000" dirty="0"/>
              <a:t>An interpretation of the candidate’s record of accomplishment relevant to the responsibilities in their position description and the criteria for promotion and/or tenure.</a:t>
            </a:r>
          </a:p>
          <a:p>
            <a:pPr lvl="1"/>
            <a:r>
              <a:rPr lang="en-US" sz="2000" dirty="0"/>
              <a:t>Provides a philosophical vision for the candidate’s work and explain and analyze specific components.</a:t>
            </a:r>
          </a:p>
          <a:p>
            <a:pPr lvl="1"/>
            <a:r>
              <a:rPr lang="en-US" sz="2000" dirty="0"/>
              <a:t>Helps broader audiences understand the nature of the candidate’s activities so that others can understand the context to assess the work</a:t>
            </a:r>
          </a:p>
          <a:p>
            <a:pPr lvl="1"/>
            <a:endParaRPr lang="en-US" sz="2000" dirty="0"/>
          </a:p>
        </p:txBody>
      </p:sp>
    </p:spTree>
    <p:extLst>
      <p:ext uri="{BB962C8B-B14F-4D97-AF65-F5344CB8AC3E}">
        <p14:creationId xmlns:p14="http://schemas.microsoft.com/office/powerpoint/2010/main" val="261707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CA5DA-49B1-DE40-9E86-A8BAE1D7285F}"/>
              </a:ext>
            </a:extLst>
          </p:cNvPr>
          <p:cNvSpPr>
            <a:spLocks noGrp="1"/>
          </p:cNvSpPr>
          <p:nvPr>
            <p:ph type="title"/>
          </p:nvPr>
        </p:nvSpPr>
        <p:spPr/>
        <p:txBody>
          <a:bodyPr/>
          <a:lstStyle/>
          <a:p>
            <a:r>
              <a:rPr lang="en-US" dirty="0"/>
              <a:t>COVID Impact statement</a:t>
            </a:r>
          </a:p>
        </p:txBody>
      </p:sp>
      <p:sp>
        <p:nvSpPr>
          <p:cNvPr id="3" name="Text Placeholder 2">
            <a:extLst>
              <a:ext uri="{FF2B5EF4-FFF2-40B4-BE49-F238E27FC236}">
                <a16:creationId xmlns:a16="http://schemas.microsoft.com/office/drawing/2014/main" id="{3F2C1CDB-DA16-604A-815D-8015FD1F014D}"/>
              </a:ext>
            </a:extLst>
          </p:cNvPr>
          <p:cNvSpPr>
            <a:spLocks noGrp="1"/>
          </p:cNvSpPr>
          <p:nvPr>
            <p:ph type="body" sz="quarter" idx="10"/>
          </p:nvPr>
        </p:nvSpPr>
        <p:spPr/>
        <p:txBody>
          <a:bodyPr/>
          <a:lstStyle/>
          <a:p>
            <a:r>
              <a:rPr lang="en-US" dirty="0"/>
              <a:t>Optional-detailed in FSH 3500 D-1-b-3</a:t>
            </a:r>
          </a:p>
        </p:txBody>
      </p:sp>
      <p:sp>
        <p:nvSpPr>
          <p:cNvPr id="4" name="Text Placeholder 3">
            <a:extLst>
              <a:ext uri="{FF2B5EF4-FFF2-40B4-BE49-F238E27FC236}">
                <a16:creationId xmlns:a16="http://schemas.microsoft.com/office/drawing/2014/main" id="{A82255FB-797C-F348-946B-79875B53EDA6}"/>
              </a:ext>
            </a:extLst>
          </p:cNvPr>
          <p:cNvSpPr>
            <a:spLocks noGrp="1"/>
          </p:cNvSpPr>
          <p:nvPr>
            <p:ph type="body" sz="quarter" idx="11"/>
          </p:nvPr>
        </p:nvSpPr>
        <p:spPr>
          <a:xfrm>
            <a:off x="527540" y="2514600"/>
            <a:ext cx="7244860" cy="2585323"/>
          </a:xfrm>
        </p:spPr>
        <p:txBody>
          <a:bodyPr/>
          <a:lstStyle/>
          <a:p>
            <a:pPr>
              <a:lnSpc>
                <a:spcPct val="100000"/>
              </a:lnSpc>
            </a:pPr>
            <a:r>
              <a:rPr lang="en-US" sz="2400" dirty="0"/>
              <a:t>3. COVID Impact Statement (Optional) In one page, the candidate may describe the effects of the pandemic on their work activities and outcomes during the period of review. Candidates may describe such effects across the four areas of consideration: teaching; scholarship and creative activity; outreach and extension; and university service and leadership.</a:t>
            </a:r>
          </a:p>
        </p:txBody>
      </p:sp>
    </p:spTree>
    <p:extLst>
      <p:ext uri="{BB962C8B-B14F-4D97-AF65-F5344CB8AC3E}">
        <p14:creationId xmlns:p14="http://schemas.microsoft.com/office/powerpoint/2010/main" val="264363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D-2</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3975447"/>
          </a:xfrm>
        </p:spPr>
        <p:txBody>
          <a:bodyPr/>
          <a:lstStyle/>
          <a:p>
            <a:r>
              <a:rPr lang="en-US" sz="1800" b="1" dirty="0"/>
              <a:t>Section D: Dossier</a:t>
            </a:r>
          </a:p>
          <a:p>
            <a:pPr lvl="2"/>
            <a:r>
              <a:rPr lang="en-US" sz="1800" dirty="0"/>
              <a:t>D-2 Materials Provided by the </a:t>
            </a:r>
            <a:r>
              <a:rPr lang="en-US" sz="1800" b="1" dirty="0">
                <a:solidFill>
                  <a:srgbClr val="C00000"/>
                </a:solidFill>
              </a:rPr>
              <a:t>Unit Administrator</a:t>
            </a:r>
          </a:p>
          <a:p>
            <a:pPr marL="1123231" lvl="4" indent="-342900">
              <a:buFont typeface="+mj-lt"/>
              <a:buAutoNum type="arabicPeriod"/>
            </a:pPr>
            <a:r>
              <a:rPr lang="en-US" sz="1800" dirty="0"/>
              <a:t>College and unit Bylaws (annual review and P&amp;T sections)</a:t>
            </a:r>
          </a:p>
          <a:p>
            <a:pPr marL="1123231" lvl="4" indent="-342900">
              <a:buFont typeface="+mj-lt"/>
              <a:buAutoNum type="arabicPeriod"/>
            </a:pPr>
            <a:r>
              <a:rPr lang="en-US" sz="1800" dirty="0"/>
              <a:t>Position Descriptions (for entire period under review)</a:t>
            </a:r>
          </a:p>
          <a:p>
            <a:pPr marL="1123231" lvl="4" indent="-342900">
              <a:buFont typeface="+mj-lt"/>
              <a:buAutoNum type="arabicPeriod"/>
            </a:pPr>
            <a:r>
              <a:rPr lang="en-US" sz="1800" dirty="0"/>
              <a:t>Annual Evaluations</a:t>
            </a:r>
          </a:p>
          <a:p>
            <a:pPr marL="1123231" lvl="4" indent="-342900">
              <a:buFont typeface="+mj-lt"/>
              <a:buAutoNum type="arabicPeriod"/>
            </a:pPr>
            <a:r>
              <a:rPr lang="en-US" sz="1800" dirty="0"/>
              <a:t>Teaching Effectiveness (request course evaluation report from IEA)</a:t>
            </a:r>
          </a:p>
          <a:p>
            <a:pPr marL="1123231" lvl="4" indent="-342900">
              <a:buFont typeface="+mj-lt"/>
              <a:buAutoNum type="arabicPeriod"/>
            </a:pPr>
            <a:r>
              <a:rPr lang="en-US" sz="1800" dirty="0"/>
              <a:t>Additional Review Letters (interdisciplinary appointments, Centers, etc.)</a:t>
            </a:r>
          </a:p>
          <a:p>
            <a:pPr marL="128623" lvl="1" indent="0">
              <a:buNone/>
            </a:pPr>
            <a:endParaRPr lang="en-US" sz="1800" dirty="0"/>
          </a:p>
          <a:p>
            <a:pPr marL="128623" lvl="1" indent="0">
              <a:buNone/>
            </a:pPr>
            <a:r>
              <a:rPr lang="en-US" sz="1800" b="1" i="1" dirty="0">
                <a:solidFill>
                  <a:srgbClr val="C00000"/>
                </a:solidFill>
              </a:rPr>
              <a:t>Please refer to the policy for details!</a:t>
            </a:r>
          </a:p>
          <a:p>
            <a:pPr lvl="2"/>
            <a:endParaRPr lang="en-US" sz="1800" dirty="0"/>
          </a:p>
          <a:p>
            <a:pPr lvl="2"/>
            <a:endParaRPr lang="en-US" sz="1800" dirty="0"/>
          </a:p>
        </p:txBody>
      </p:sp>
    </p:spTree>
    <p:extLst>
      <p:ext uri="{BB962C8B-B14F-4D97-AF65-F5344CB8AC3E}">
        <p14:creationId xmlns:p14="http://schemas.microsoft.com/office/powerpoint/2010/main" val="407935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D70D4-C88F-4444-9AB3-1735443A9210}"/>
              </a:ext>
            </a:extLst>
          </p:cNvPr>
          <p:cNvSpPr>
            <a:spLocks noGrp="1"/>
          </p:cNvSpPr>
          <p:nvPr>
            <p:ph type="title"/>
          </p:nvPr>
        </p:nvSpPr>
        <p:spPr>
          <a:xfrm>
            <a:off x="4544999" y="1080715"/>
            <a:ext cx="3989401" cy="2500685"/>
          </a:xfrm>
        </p:spPr>
        <p:txBody>
          <a:bodyPr/>
          <a:lstStyle/>
          <a:p>
            <a:r>
              <a:rPr lang="en-US" dirty="0"/>
              <a:t>Unit and College level </a:t>
            </a:r>
            <a:br>
              <a:rPr lang="en-US" dirty="0"/>
            </a:br>
            <a:r>
              <a:rPr lang="en-US" dirty="0"/>
              <a:t>Third Year  review Processes</a:t>
            </a:r>
          </a:p>
        </p:txBody>
      </p:sp>
      <p:sp>
        <p:nvSpPr>
          <p:cNvPr id="3" name="Text Placeholder 2">
            <a:extLst>
              <a:ext uri="{FF2B5EF4-FFF2-40B4-BE49-F238E27FC236}">
                <a16:creationId xmlns:a16="http://schemas.microsoft.com/office/drawing/2014/main" id="{30470D75-54C9-417C-AC18-36EB54BF330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60900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Unit Third Year Review Committee</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398640"/>
          </a:xfrm>
        </p:spPr>
        <p:txBody>
          <a:bodyPr/>
          <a:lstStyle/>
          <a:p>
            <a:r>
              <a:rPr lang="en-US" sz="1800" dirty="0"/>
              <a:t>Elected by unit faculty (or they may choose to delegate this to the unit administrator)</a:t>
            </a:r>
          </a:p>
          <a:p>
            <a:r>
              <a:rPr lang="en-US" sz="1800" dirty="0"/>
              <a:t>Five faculty</a:t>
            </a:r>
          </a:p>
          <a:p>
            <a:r>
              <a:rPr lang="en-US" sz="1800" dirty="0"/>
              <a:t>Must include 3 tenured from the unit and 1 tenured from outside the unit</a:t>
            </a:r>
          </a:p>
          <a:p>
            <a:r>
              <a:rPr lang="en-US" sz="1800" dirty="0"/>
              <a:t>The committee elects a chair from tenured members</a:t>
            </a:r>
          </a:p>
          <a:p>
            <a:r>
              <a:rPr lang="en-US" sz="1800" dirty="0"/>
              <a:t>No students or non-university employees</a:t>
            </a:r>
          </a:p>
          <a:p>
            <a:r>
              <a:rPr lang="en-US" sz="1800" dirty="0"/>
              <a:t>Neither the unit administrator nor the dean may be on the committee</a:t>
            </a:r>
          </a:p>
          <a:p>
            <a:r>
              <a:rPr lang="en-US" sz="1800" dirty="0"/>
              <a:t>“If there are not three tenured faculty members available to serve on the committee, the unit administrator, in consultation with the dean, shall designate tenured faculty members from other units whose areas of expertise are closely related to the work of faculty in the unit. One such member may chair the committee if there is not a tenured member from the unit available to serve as chair.” (also remember section </a:t>
            </a:r>
            <a:r>
              <a:rPr lang="en-US" sz="1800" b="1" dirty="0"/>
              <a:t>B-3. Committee Problem Resolution)</a:t>
            </a:r>
          </a:p>
          <a:p>
            <a:r>
              <a:rPr lang="en-US" sz="1800" dirty="0"/>
              <a:t>The candidate may request the names of the committee members</a:t>
            </a:r>
          </a:p>
        </p:txBody>
      </p:sp>
    </p:spTree>
    <p:extLst>
      <p:ext uri="{BB962C8B-B14F-4D97-AF65-F5344CB8AC3E}">
        <p14:creationId xmlns:p14="http://schemas.microsoft.com/office/powerpoint/2010/main" val="368297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533400"/>
            <a:ext cx="7886782" cy="461665"/>
          </a:xfrm>
        </p:spPr>
        <p:txBody>
          <a:bodyPr/>
          <a:lstStyle/>
          <a:p>
            <a:r>
              <a:rPr lang="en-US" sz="3600" dirty="0" err="1"/>
              <a:t>fsh</a:t>
            </a:r>
            <a:r>
              <a:rPr lang="en-US" sz="3600" dirty="0"/>
              <a:t> 3510 D &amp; E unit level review</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70919" y="1143000"/>
            <a:ext cx="8202161" cy="6117059"/>
          </a:xfrm>
        </p:spPr>
        <p:txBody>
          <a:bodyPr/>
          <a:lstStyle/>
          <a:p>
            <a:r>
              <a:rPr lang="en-US" sz="1600" dirty="0"/>
              <a:t>Unit Third Year Review Committee Report</a:t>
            </a:r>
          </a:p>
          <a:p>
            <a:pPr lvl="2"/>
            <a:r>
              <a:rPr lang="en-US" sz="1600" dirty="0"/>
              <a:t>Evaluates the faculty member’s progress toward promotion and/or tenure in the responsibility areas.  </a:t>
            </a:r>
          </a:p>
          <a:p>
            <a:pPr lvl="2"/>
            <a:r>
              <a:rPr lang="en-US" sz="1600" dirty="0"/>
              <a:t>Provide guidance regarding steps necessary to continue making progress toward P&amp;T.</a:t>
            </a:r>
          </a:p>
          <a:p>
            <a:pPr lvl="2"/>
            <a:r>
              <a:rPr lang="en-US" sz="1600" dirty="0"/>
              <a:t>NO VOTE.</a:t>
            </a:r>
          </a:p>
          <a:p>
            <a:pPr lvl="2"/>
            <a:r>
              <a:rPr lang="en-US" sz="1600" dirty="0"/>
              <a:t>Report is forwarded to candidate who may provide a written response within five business days.</a:t>
            </a:r>
          </a:p>
          <a:p>
            <a:pPr lvl="2"/>
            <a:r>
              <a:rPr lang="en-US" sz="1600" dirty="0"/>
              <a:t>Report and any response is sent to the unit administrator.</a:t>
            </a:r>
          </a:p>
          <a:p>
            <a:pPr lvl="2"/>
            <a:r>
              <a:rPr lang="en-US" sz="1600" i="1" dirty="0"/>
              <a:t>Template provided!</a:t>
            </a:r>
          </a:p>
          <a:p>
            <a:r>
              <a:rPr lang="en-US" sz="1600" dirty="0"/>
              <a:t>Unit Administrator Report</a:t>
            </a:r>
          </a:p>
          <a:p>
            <a:pPr lvl="2"/>
            <a:r>
              <a:rPr lang="en-US" sz="1600" dirty="0"/>
              <a:t>Writes a report evaluating candidate’s progress toward P and/or T in light of unit, college, and university criteria and unit committee report.</a:t>
            </a:r>
          </a:p>
          <a:p>
            <a:pPr lvl="2"/>
            <a:r>
              <a:rPr lang="en-US" sz="1600" dirty="0"/>
              <a:t>Provides guidance on steps needed to make progress. Report is forwarded to candidate who may provide a written response within five business days.</a:t>
            </a:r>
          </a:p>
          <a:p>
            <a:pPr lvl="2"/>
            <a:r>
              <a:rPr lang="en-US" sz="1600" dirty="0"/>
              <a:t>Report and any response is sent to the dean.</a:t>
            </a:r>
          </a:p>
          <a:p>
            <a:pPr lvl="2"/>
            <a:r>
              <a:rPr lang="en-US" sz="1600" i="1" dirty="0"/>
              <a:t>Template provided!</a:t>
            </a:r>
          </a:p>
          <a:p>
            <a:pPr lvl="2"/>
            <a:endParaRPr lang="en-US" sz="1800" dirty="0"/>
          </a:p>
          <a:p>
            <a:pPr lvl="2"/>
            <a:endParaRPr lang="en-US" sz="1800" dirty="0"/>
          </a:p>
        </p:txBody>
      </p:sp>
    </p:spTree>
    <p:extLst>
      <p:ext uri="{BB962C8B-B14F-4D97-AF65-F5344CB8AC3E}">
        <p14:creationId xmlns:p14="http://schemas.microsoft.com/office/powerpoint/2010/main" val="2240355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C6AFEF-DB9D-D645-83E3-8A650B81AA68}"/>
              </a:ext>
            </a:extLst>
          </p:cNvPr>
          <p:cNvSpPr>
            <a:spLocks noGrp="1"/>
          </p:cNvSpPr>
          <p:nvPr>
            <p:ph type="title"/>
          </p:nvPr>
        </p:nvSpPr>
        <p:spPr/>
        <p:txBody>
          <a:bodyPr/>
          <a:lstStyle/>
          <a:p>
            <a:r>
              <a:rPr lang="en-US" dirty="0"/>
              <a:t>FSH 3510 E College level review</a:t>
            </a:r>
          </a:p>
        </p:txBody>
      </p:sp>
      <p:sp>
        <p:nvSpPr>
          <p:cNvPr id="5" name="Text Placeholder 4">
            <a:extLst>
              <a:ext uri="{FF2B5EF4-FFF2-40B4-BE49-F238E27FC236}">
                <a16:creationId xmlns:a16="http://schemas.microsoft.com/office/drawing/2014/main" id="{1A5429A3-5050-7343-9B0F-6F4AE1D22033}"/>
              </a:ext>
            </a:extLst>
          </p:cNvPr>
          <p:cNvSpPr>
            <a:spLocks noGrp="1"/>
          </p:cNvSpPr>
          <p:nvPr>
            <p:ph type="body" sz="quarter" idx="12"/>
          </p:nvPr>
        </p:nvSpPr>
        <p:spPr>
          <a:xfrm>
            <a:off x="478460" y="1981200"/>
            <a:ext cx="7522539" cy="3654847"/>
          </a:xfrm>
        </p:spPr>
        <p:txBody>
          <a:bodyPr/>
          <a:lstStyle/>
          <a:p>
            <a:r>
              <a:rPr lang="en-US" sz="2000" dirty="0"/>
              <a:t>Dean’s Report</a:t>
            </a:r>
          </a:p>
          <a:p>
            <a:pPr lvl="2"/>
            <a:r>
              <a:rPr lang="en-US" sz="2000" dirty="0"/>
              <a:t>Writes a report evaluating candidate’s progress toward Promotion and/or Tenure in light of unit, college, and university criteria and the reports from the unit committee and the unit administrator.</a:t>
            </a:r>
          </a:p>
          <a:p>
            <a:pPr lvl="2"/>
            <a:r>
              <a:rPr lang="en-US" sz="2000" dirty="0"/>
              <a:t>Provides guidance on steps needed to make progress. Report is forwarded to candidate who may provide a written response within five business days.</a:t>
            </a:r>
          </a:p>
          <a:p>
            <a:pPr lvl="2"/>
            <a:r>
              <a:rPr lang="en-US" sz="2000" dirty="0"/>
              <a:t>All materials are compiled here and are sent to the provost’s office.</a:t>
            </a:r>
          </a:p>
          <a:p>
            <a:pPr lvl="2"/>
            <a:r>
              <a:rPr lang="en-US" sz="2000" i="1" dirty="0"/>
              <a:t>Template provided!</a:t>
            </a:r>
          </a:p>
          <a:p>
            <a:endParaRPr lang="en-US" sz="2000" dirty="0"/>
          </a:p>
        </p:txBody>
      </p:sp>
    </p:spTree>
    <p:extLst>
      <p:ext uri="{BB962C8B-B14F-4D97-AF65-F5344CB8AC3E}">
        <p14:creationId xmlns:p14="http://schemas.microsoft.com/office/powerpoint/2010/main" val="989138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E9D17-51C1-4825-9AF0-2D40B6234D96}"/>
              </a:ext>
            </a:extLst>
          </p:cNvPr>
          <p:cNvSpPr>
            <a:spLocks noGrp="1"/>
          </p:cNvSpPr>
          <p:nvPr>
            <p:ph type="title"/>
          </p:nvPr>
        </p:nvSpPr>
        <p:spPr/>
        <p:txBody>
          <a:bodyPr/>
          <a:lstStyle/>
          <a:p>
            <a:r>
              <a:rPr lang="en-US" dirty="0"/>
              <a:t>resources</a:t>
            </a:r>
          </a:p>
        </p:txBody>
      </p:sp>
      <p:sp>
        <p:nvSpPr>
          <p:cNvPr id="3" name="Text Placeholder 2">
            <a:extLst>
              <a:ext uri="{FF2B5EF4-FFF2-40B4-BE49-F238E27FC236}">
                <a16:creationId xmlns:a16="http://schemas.microsoft.com/office/drawing/2014/main" id="{258163C1-E28F-482C-9955-20075B675DF5}"/>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2189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8B043-0F81-A144-AAD8-F111C381437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F7299E9-3F8D-AC48-BE40-342D98EC3246}"/>
              </a:ext>
            </a:extLst>
          </p:cNvPr>
          <p:cNvSpPr>
            <a:spLocks noGrp="1"/>
          </p:cNvSpPr>
          <p:nvPr>
            <p:ph type="body" sz="quarter" idx="10"/>
          </p:nvPr>
        </p:nvSpPr>
        <p:spPr/>
        <p:txBody>
          <a:bodyPr/>
          <a:lstStyle/>
          <a:p>
            <a:endParaRPr lang="en-US"/>
          </a:p>
        </p:txBody>
      </p:sp>
      <p:sp>
        <p:nvSpPr>
          <p:cNvPr id="4" name="Text Placeholder 3">
            <a:extLst>
              <a:ext uri="{FF2B5EF4-FFF2-40B4-BE49-F238E27FC236}">
                <a16:creationId xmlns:a16="http://schemas.microsoft.com/office/drawing/2014/main" id="{7A593FB0-3C7E-9843-B556-4ADFA846CBF5}"/>
              </a:ext>
            </a:extLst>
          </p:cNvPr>
          <p:cNvSpPr>
            <a:spLocks noGrp="1"/>
          </p:cNvSpPr>
          <p:nvPr>
            <p:ph type="body" sz="quarter" idx="11"/>
          </p:nvPr>
        </p:nvSpPr>
        <p:spPr/>
        <p:txBody>
          <a:bodyPr/>
          <a:lstStyle/>
          <a:p>
            <a:endParaRPr lang="en-US"/>
          </a:p>
        </p:txBody>
      </p:sp>
      <p:sp>
        <p:nvSpPr>
          <p:cNvPr id="5" name="Text Placeholder 4">
            <a:extLst>
              <a:ext uri="{FF2B5EF4-FFF2-40B4-BE49-F238E27FC236}">
                <a16:creationId xmlns:a16="http://schemas.microsoft.com/office/drawing/2014/main" id="{DB26BB7A-9F71-7F4F-9206-9DEEF97AC6EE}"/>
              </a:ext>
            </a:extLst>
          </p:cNvPr>
          <p:cNvSpPr>
            <a:spLocks noGrp="1"/>
          </p:cNvSpPr>
          <p:nvPr>
            <p:ph type="body" sz="quarter" idx="12"/>
          </p:nvPr>
        </p:nvSpPr>
        <p:spPr/>
        <p:txBody>
          <a:bodyPr/>
          <a:lstStyle/>
          <a:p>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D1F19C1C-5477-984E-B5DA-5FF65937E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3324"/>
            <a:ext cx="9144000" cy="5684274"/>
          </a:xfrm>
          <a:prstGeom prst="rect">
            <a:avLst/>
          </a:prstGeom>
        </p:spPr>
      </p:pic>
      <p:sp>
        <p:nvSpPr>
          <p:cNvPr id="8" name="TextBox 7">
            <a:extLst>
              <a:ext uri="{FF2B5EF4-FFF2-40B4-BE49-F238E27FC236}">
                <a16:creationId xmlns:a16="http://schemas.microsoft.com/office/drawing/2014/main" id="{ADEF39F5-FAA5-BB47-B722-D219615C44CC}"/>
              </a:ext>
            </a:extLst>
          </p:cNvPr>
          <p:cNvSpPr txBox="1"/>
          <p:nvPr/>
        </p:nvSpPr>
        <p:spPr>
          <a:xfrm>
            <a:off x="527540" y="363810"/>
            <a:ext cx="7317901" cy="523220"/>
          </a:xfrm>
          <a:prstGeom prst="rect">
            <a:avLst/>
          </a:prstGeom>
          <a:noFill/>
        </p:spPr>
        <p:txBody>
          <a:bodyPr wrap="none" rtlCol="0">
            <a:spAutoFit/>
          </a:bodyPr>
          <a:lstStyle/>
          <a:p>
            <a:r>
              <a:rPr lang="en-US" sz="2800" b="1" dirty="0">
                <a:latin typeface="Franklin Gothic Book" panose="020B0503020102020204" pitchFamily="34" charset="0"/>
              </a:rPr>
              <a:t>Resources:  </a:t>
            </a:r>
            <a:r>
              <a:rPr lang="en-US" sz="2800" b="1" dirty="0" err="1">
                <a:latin typeface="Franklin Gothic Book" panose="020B0503020102020204" pitchFamily="34" charset="0"/>
              </a:rPr>
              <a:t>uidaho.edu</a:t>
            </a:r>
            <a:r>
              <a:rPr lang="en-US" sz="2800" b="1" dirty="0">
                <a:latin typeface="Franklin Gothic Book" panose="020B0503020102020204" pitchFamily="34" charset="0"/>
              </a:rPr>
              <a:t>/provost/faculty/tenure</a:t>
            </a:r>
          </a:p>
        </p:txBody>
      </p:sp>
    </p:spTree>
    <p:extLst>
      <p:ext uri="{BB962C8B-B14F-4D97-AF65-F5344CB8AC3E}">
        <p14:creationId xmlns:p14="http://schemas.microsoft.com/office/powerpoint/2010/main" val="248169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Website resources</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3975447"/>
          </a:xfrm>
        </p:spPr>
        <p:txBody>
          <a:bodyPr/>
          <a:lstStyle/>
          <a:p>
            <a:r>
              <a:rPr lang="en-US" sz="1800" dirty="0"/>
              <a:t>Office of the Provost &amp; Executive Vice President</a:t>
            </a:r>
          </a:p>
          <a:p>
            <a:pPr lvl="2"/>
            <a:r>
              <a:rPr lang="en-US" sz="1800" dirty="0">
                <a:sym typeface="Wingdings" panose="05000000000000000000" pitchFamily="2" charset="2"/>
              </a:rPr>
              <a:t> </a:t>
            </a:r>
            <a:r>
              <a:rPr lang="en-US" sz="1800" dirty="0"/>
              <a:t>Faculty Processes</a:t>
            </a:r>
          </a:p>
          <a:p>
            <a:pPr lvl="4"/>
            <a:r>
              <a:rPr lang="en-US" sz="1800" dirty="0">
                <a:sym typeface="Wingdings" panose="05000000000000000000" pitchFamily="2" charset="2"/>
              </a:rPr>
              <a:t> </a:t>
            </a:r>
            <a:r>
              <a:rPr lang="en-US" sz="1800" dirty="0"/>
              <a:t>Promotion &amp; Tenure</a:t>
            </a:r>
          </a:p>
          <a:p>
            <a:r>
              <a:rPr lang="en-US" sz="1800" dirty="0">
                <a:solidFill>
                  <a:schemeClr val="bg2">
                    <a:lumMod val="50000"/>
                  </a:schemeClr>
                </a:solidFill>
                <a:hlinkClick r:id="rId3">
                  <a:extLst>
                    <a:ext uri="{A12FA001-AC4F-418D-AE19-62706E023703}">
                      <ahyp:hlinkClr xmlns:ahyp="http://schemas.microsoft.com/office/drawing/2018/hyperlinkcolor" val="tx"/>
                    </a:ext>
                  </a:extLst>
                </a:hlinkClick>
              </a:rPr>
              <a:t>https://www.uidaho.edu/provost/faculty/tenure</a:t>
            </a:r>
            <a:endParaRPr lang="en-US" sz="1800" dirty="0">
              <a:solidFill>
                <a:schemeClr val="bg2">
                  <a:lumMod val="50000"/>
                </a:schemeClr>
              </a:solidFill>
            </a:endParaRPr>
          </a:p>
          <a:p>
            <a:endParaRPr lang="en-US" sz="1800" dirty="0">
              <a:solidFill>
                <a:schemeClr val="bg2">
                  <a:lumMod val="50000"/>
                </a:schemeClr>
              </a:solidFill>
            </a:endParaRPr>
          </a:p>
          <a:p>
            <a:r>
              <a:rPr lang="en-US" sz="1800" b="1" dirty="0"/>
              <a:t>Policy and Timelines</a:t>
            </a:r>
            <a:r>
              <a:rPr lang="en-US" sz="1800" dirty="0"/>
              <a:t> (link to FSH 3510)</a:t>
            </a:r>
          </a:p>
          <a:p>
            <a:r>
              <a:rPr lang="en-US" sz="1800" b="1" dirty="0"/>
              <a:t>Dossier Preparation and Assembly</a:t>
            </a:r>
          </a:p>
          <a:p>
            <a:r>
              <a:rPr lang="en-US" sz="1800" b="1" dirty="0"/>
              <a:t>Guidance</a:t>
            </a:r>
            <a:r>
              <a:rPr lang="en-US" sz="1800" dirty="0"/>
              <a:t> (All of the training videos)</a:t>
            </a:r>
          </a:p>
          <a:p>
            <a:r>
              <a:rPr lang="en-US" sz="1800" b="1" dirty="0"/>
              <a:t>Third Year Review Processes and Forms</a:t>
            </a:r>
          </a:p>
          <a:p>
            <a:endParaRPr lang="en-US" sz="1800" dirty="0"/>
          </a:p>
          <a:p>
            <a:pPr marL="334423" lvl="2" indent="0">
              <a:buNone/>
            </a:pPr>
            <a:endParaRPr lang="en-US" sz="1800" dirty="0"/>
          </a:p>
        </p:txBody>
      </p:sp>
    </p:spTree>
    <p:extLst>
      <p:ext uri="{BB962C8B-B14F-4D97-AF65-F5344CB8AC3E}">
        <p14:creationId xmlns:p14="http://schemas.microsoft.com/office/powerpoint/2010/main" val="1152921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923330"/>
          </a:xfrm>
        </p:spPr>
        <p:txBody>
          <a:bodyPr/>
          <a:lstStyle/>
          <a:p>
            <a:r>
              <a:rPr lang="en-US" sz="3600" dirty="0"/>
              <a:t>Presentation overview</a:t>
            </a:r>
            <a:br>
              <a:rPr lang="en-US" sz="3600" dirty="0"/>
            </a:b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676400"/>
            <a:ext cx="8202161" cy="4975721"/>
          </a:xfrm>
        </p:spPr>
        <p:txBody>
          <a:bodyPr/>
          <a:lstStyle/>
          <a:p>
            <a:r>
              <a:rPr lang="en-US" sz="2000" dirty="0"/>
              <a:t>Overview of the Purpose of Third Year Review</a:t>
            </a:r>
          </a:p>
          <a:p>
            <a:pPr marL="0" indent="0">
              <a:buNone/>
            </a:pPr>
            <a:endParaRPr lang="en-US" sz="2000" dirty="0"/>
          </a:p>
          <a:p>
            <a:r>
              <a:rPr lang="en-US" sz="2000" dirty="0"/>
              <a:t>Compiling the Dossier</a:t>
            </a:r>
          </a:p>
          <a:p>
            <a:pPr marL="0" indent="0">
              <a:buNone/>
            </a:pPr>
            <a:endParaRPr lang="en-US" sz="2000" dirty="0"/>
          </a:p>
          <a:p>
            <a:r>
              <a:rPr lang="en-US" sz="2000" dirty="0"/>
              <a:t>Relevant Stages of the Process</a:t>
            </a:r>
          </a:p>
          <a:p>
            <a:pPr marL="0" indent="0">
              <a:buNone/>
            </a:pPr>
            <a:endParaRPr lang="en-US" sz="2000" dirty="0"/>
          </a:p>
          <a:p>
            <a:r>
              <a:rPr lang="en-US" sz="2000" dirty="0"/>
              <a:t>Resources</a:t>
            </a:r>
          </a:p>
          <a:p>
            <a:endParaRPr lang="en-US" sz="2000" dirty="0"/>
          </a:p>
          <a:p>
            <a:endParaRPr lang="en-US" sz="2000" dirty="0"/>
          </a:p>
          <a:p>
            <a:r>
              <a:rPr lang="en-US" sz="2000" dirty="0">
                <a:highlight>
                  <a:srgbClr val="FFFF00"/>
                </a:highlight>
              </a:rPr>
              <a:t>If you have questions, please “Raise Your Hand” or type your question in the Chat or DM me or Cari to ask a question on </a:t>
            </a:r>
            <a:r>
              <a:rPr lang="en-US" sz="2000">
                <a:highlight>
                  <a:srgbClr val="FFFF00"/>
                </a:highlight>
              </a:rPr>
              <a:t>your behalf.</a:t>
            </a:r>
            <a:endParaRPr lang="en-US" sz="2000" dirty="0">
              <a:highlight>
                <a:srgbClr val="FFFF00"/>
              </a:highlight>
            </a:endParaRPr>
          </a:p>
          <a:p>
            <a:pPr lvl="2"/>
            <a:endParaRPr lang="en-US" sz="2000" dirty="0"/>
          </a:p>
          <a:p>
            <a:pPr lvl="2"/>
            <a:endParaRPr lang="en-US" sz="2000" dirty="0"/>
          </a:p>
          <a:p>
            <a:pPr lvl="2"/>
            <a:endParaRPr lang="en-US" sz="2000" dirty="0"/>
          </a:p>
        </p:txBody>
      </p:sp>
    </p:spTree>
    <p:extLst>
      <p:ext uri="{BB962C8B-B14F-4D97-AF65-F5344CB8AC3E}">
        <p14:creationId xmlns:p14="http://schemas.microsoft.com/office/powerpoint/2010/main" val="155761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02276-35DA-4B96-974D-0FE4250DDF32}"/>
              </a:ext>
            </a:extLst>
          </p:cNvPr>
          <p:cNvSpPr>
            <a:spLocks noGrp="1"/>
          </p:cNvSpPr>
          <p:nvPr>
            <p:ph type="title"/>
          </p:nvPr>
        </p:nvSpPr>
        <p:spPr>
          <a:xfrm>
            <a:off x="4544999" y="1295400"/>
            <a:ext cx="3989401" cy="500137"/>
          </a:xfrm>
        </p:spPr>
        <p:txBody>
          <a:bodyPr/>
          <a:lstStyle/>
          <a:p>
            <a:r>
              <a:rPr lang="en-US" dirty="0"/>
              <a:t>Thank you</a:t>
            </a:r>
          </a:p>
        </p:txBody>
      </p:sp>
      <p:sp>
        <p:nvSpPr>
          <p:cNvPr id="3" name="Text Placeholder 2">
            <a:extLst>
              <a:ext uri="{FF2B5EF4-FFF2-40B4-BE49-F238E27FC236}">
                <a16:creationId xmlns:a16="http://schemas.microsoft.com/office/drawing/2014/main" id="{C9E752B3-FC34-4811-8BED-EF604E815B3E}"/>
              </a:ext>
            </a:extLst>
          </p:cNvPr>
          <p:cNvSpPr>
            <a:spLocks noGrp="1"/>
          </p:cNvSpPr>
          <p:nvPr>
            <p:ph type="body" sz="quarter" idx="10"/>
          </p:nvPr>
        </p:nvSpPr>
        <p:spPr>
          <a:xfrm>
            <a:off x="4544998" y="2286000"/>
            <a:ext cx="4065601" cy="2103140"/>
          </a:xfrm>
        </p:spPr>
        <p:txBody>
          <a:bodyPr/>
          <a:lstStyle/>
          <a:p>
            <a:r>
              <a:rPr lang="en-US" dirty="0"/>
              <a:t>For further assistance:</a:t>
            </a:r>
          </a:p>
          <a:p>
            <a:endParaRPr lang="en-US" dirty="0"/>
          </a:p>
          <a:p>
            <a:r>
              <a:rPr lang="en-US" dirty="0">
                <a:hlinkClick r:id="rId2"/>
              </a:rPr>
              <a:t>www.Uidaho.edu/provost</a:t>
            </a:r>
            <a:endParaRPr lang="en-US" dirty="0"/>
          </a:p>
          <a:p>
            <a:endParaRPr lang="en-US" dirty="0"/>
          </a:p>
          <a:p>
            <a:r>
              <a:rPr lang="en-US" dirty="0">
                <a:hlinkClick r:id="rId3"/>
              </a:rPr>
              <a:t>provost@uidaho.edu</a:t>
            </a:r>
            <a:endParaRPr lang="en-US" dirty="0"/>
          </a:p>
          <a:p>
            <a:endParaRPr lang="en-US" dirty="0"/>
          </a:p>
        </p:txBody>
      </p:sp>
    </p:spTree>
    <p:extLst>
      <p:ext uri="{BB962C8B-B14F-4D97-AF65-F5344CB8AC3E}">
        <p14:creationId xmlns:p14="http://schemas.microsoft.com/office/powerpoint/2010/main" val="254938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4B8B29-086D-E646-8FC5-B2C1C3EBAEBD}"/>
              </a:ext>
            </a:extLst>
          </p:cNvPr>
          <p:cNvSpPr>
            <a:spLocks noGrp="1"/>
          </p:cNvSpPr>
          <p:nvPr>
            <p:ph type="body" sz="quarter" idx="11"/>
          </p:nvPr>
        </p:nvSpPr>
        <p:spPr>
          <a:xfrm>
            <a:off x="511412" y="2438400"/>
            <a:ext cx="7641988" cy="3616375"/>
          </a:xfrm>
        </p:spPr>
        <p:txBody>
          <a:bodyPr numCol="1"/>
          <a:lstStyle/>
          <a:p>
            <a:pPr marL="457200" indent="-457200">
              <a:lnSpc>
                <a:spcPct val="100000"/>
              </a:lnSpc>
              <a:buAutoNum type="alphaUcPeriod"/>
            </a:pPr>
            <a:r>
              <a:rPr lang="en-US" sz="2000" b="1" dirty="0"/>
              <a:t>GENERAL.</a:t>
            </a:r>
            <a:r>
              <a:rPr lang="en-US" sz="2000" dirty="0"/>
              <a:t> In addition to the annual evaluation of faculty by the unit administrator, each full-time, untenured faculty member shall be reviewed by a committee of colleagues during the 24- to 36-month period after beginning employment at UI. The committee shall provide the faculty member with a detailed report regarding the faculty member's progress toward promotion or tenure or both. The third-year review process shall not include a vote of the committee or unit faculty.</a:t>
            </a:r>
          </a:p>
          <a:p>
            <a:pPr marL="457200" indent="-457200">
              <a:lnSpc>
                <a:spcPct val="100000"/>
              </a:lnSpc>
              <a:buAutoNum type="alphaUcPeriod"/>
            </a:pPr>
            <a:endParaRPr lang="en-US" sz="2000" dirty="0"/>
          </a:p>
          <a:p>
            <a:pPr>
              <a:lnSpc>
                <a:spcPct val="100000"/>
              </a:lnSpc>
            </a:pPr>
            <a:r>
              <a:rPr lang="en-US" sz="2000" dirty="0">
                <a:highlight>
                  <a:srgbClr val="FFFF00"/>
                </a:highlight>
              </a:rPr>
              <a:t>In other words, this is a formal opportunity to provide a faculty member feedback about their progress toward tenure and/or promotion.</a:t>
            </a:r>
          </a:p>
        </p:txBody>
      </p:sp>
      <p:sp>
        <p:nvSpPr>
          <p:cNvPr id="3" name="Title 2">
            <a:extLst>
              <a:ext uri="{FF2B5EF4-FFF2-40B4-BE49-F238E27FC236}">
                <a16:creationId xmlns:a16="http://schemas.microsoft.com/office/drawing/2014/main" id="{EE77BD39-3334-514C-924E-857BB8453985}"/>
              </a:ext>
            </a:extLst>
          </p:cNvPr>
          <p:cNvSpPr>
            <a:spLocks noGrp="1"/>
          </p:cNvSpPr>
          <p:nvPr>
            <p:ph type="title"/>
          </p:nvPr>
        </p:nvSpPr>
        <p:spPr/>
        <p:txBody>
          <a:bodyPr/>
          <a:lstStyle/>
          <a:p>
            <a:r>
              <a:rPr lang="en-US" dirty="0"/>
              <a:t>Purpose of Third Year Review</a:t>
            </a:r>
          </a:p>
        </p:txBody>
      </p:sp>
      <p:sp>
        <p:nvSpPr>
          <p:cNvPr id="4" name="Text Placeholder 3">
            <a:extLst>
              <a:ext uri="{FF2B5EF4-FFF2-40B4-BE49-F238E27FC236}">
                <a16:creationId xmlns:a16="http://schemas.microsoft.com/office/drawing/2014/main" id="{038BADC1-CF32-8941-ADDA-74DFF2D007FD}"/>
              </a:ext>
            </a:extLst>
          </p:cNvPr>
          <p:cNvSpPr>
            <a:spLocks noGrp="1"/>
          </p:cNvSpPr>
          <p:nvPr>
            <p:ph type="body" sz="quarter" idx="10"/>
          </p:nvPr>
        </p:nvSpPr>
        <p:spPr/>
        <p:txBody>
          <a:bodyPr/>
          <a:lstStyle/>
          <a:p>
            <a:r>
              <a:rPr lang="en-US" dirty="0"/>
              <a:t>FSH 3510 A</a:t>
            </a:r>
          </a:p>
        </p:txBody>
      </p:sp>
    </p:spTree>
    <p:extLst>
      <p:ext uri="{BB962C8B-B14F-4D97-AF65-F5344CB8AC3E}">
        <p14:creationId xmlns:p14="http://schemas.microsoft.com/office/powerpoint/2010/main" val="3292328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3A92F8-DA15-9D47-A9F2-9147660C84F9}"/>
              </a:ext>
            </a:extLst>
          </p:cNvPr>
          <p:cNvSpPr>
            <a:spLocks noGrp="1"/>
          </p:cNvSpPr>
          <p:nvPr>
            <p:ph type="title"/>
          </p:nvPr>
        </p:nvSpPr>
        <p:spPr/>
        <p:txBody>
          <a:bodyPr/>
          <a:lstStyle/>
          <a:p>
            <a:r>
              <a:rPr lang="en-US" dirty="0"/>
              <a:t>Promotion</a:t>
            </a:r>
          </a:p>
        </p:txBody>
      </p:sp>
      <p:sp>
        <p:nvSpPr>
          <p:cNvPr id="4" name="Text Placeholder 3">
            <a:extLst>
              <a:ext uri="{FF2B5EF4-FFF2-40B4-BE49-F238E27FC236}">
                <a16:creationId xmlns:a16="http://schemas.microsoft.com/office/drawing/2014/main" id="{838088A8-E8EC-8749-BC6D-7C06D146A55E}"/>
              </a:ext>
            </a:extLst>
          </p:cNvPr>
          <p:cNvSpPr>
            <a:spLocks noGrp="1"/>
          </p:cNvSpPr>
          <p:nvPr>
            <p:ph type="body" sz="quarter" idx="10"/>
          </p:nvPr>
        </p:nvSpPr>
        <p:spPr/>
        <p:txBody>
          <a:bodyPr/>
          <a:lstStyle/>
          <a:p>
            <a:r>
              <a:rPr lang="en-US" dirty="0"/>
              <a:t>FSH 3500 A-2</a:t>
            </a:r>
          </a:p>
        </p:txBody>
      </p:sp>
      <p:sp>
        <p:nvSpPr>
          <p:cNvPr id="5" name="Text Placeholder 4">
            <a:extLst>
              <a:ext uri="{FF2B5EF4-FFF2-40B4-BE49-F238E27FC236}">
                <a16:creationId xmlns:a16="http://schemas.microsoft.com/office/drawing/2014/main" id="{F65819DD-4658-7842-B703-24B6728C7454}"/>
              </a:ext>
            </a:extLst>
          </p:cNvPr>
          <p:cNvSpPr>
            <a:spLocks noGrp="1"/>
          </p:cNvSpPr>
          <p:nvPr>
            <p:ph type="body" sz="quarter" idx="12"/>
          </p:nvPr>
        </p:nvSpPr>
        <p:spPr>
          <a:xfrm>
            <a:off x="478112" y="2438400"/>
            <a:ext cx="7675287" cy="3289555"/>
          </a:xfrm>
        </p:spPr>
        <p:txBody>
          <a:bodyPr/>
          <a:lstStyle/>
          <a:p>
            <a:r>
              <a:rPr lang="en-US" sz="2400" dirty="0"/>
              <a:t> Academic rank represents and rewards the individual’s performance as a scholar, teacher, and faculty member. </a:t>
            </a:r>
          </a:p>
          <a:p>
            <a:endParaRPr lang="en-US" sz="2400" dirty="0"/>
          </a:p>
          <a:p>
            <a:r>
              <a:rPr lang="en-US" sz="2400" dirty="0"/>
              <a:t>Promotion to a higher rank is not automatic, but is a decision made on an individual basis subject to university, college, and unit criteria.</a:t>
            </a:r>
          </a:p>
          <a:p>
            <a:endParaRPr lang="en-US" sz="2400" dirty="0"/>
          </a:p>
          <a:p>
            <a:r>
              <a:rPr lang="en-US" sz="2400" dirty="0"/>
              <a:t>Candidates must meet the requirements for the rank based on their responsibility areas (FSH 1565 C) in their position descriptions and the criteria articulated in the unit and/or college bylaws.</a:t>
            </a:r>
          </a:p>
        </p:txBody>
      </p:sp>
    </p:spTree>
    <p:extLst>
      <p:ext uri="{BB962C8B-B14F-4D97-AF65-F5344CB8AC3E}">
        <p14:creationId xmlns:p14="http://schemas.microsoft.com/office/powerpoint/2010/main" val="97328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D6165F-5414-4640-BCBE-906964E9D8DB}"/>
              </a:ext>
            </a:extLst>
          </p:cNvPr>
          <p:cNvSpPr>
            <a:spLocks noGrp="1"/>
          </p:cNvSpPr>
          <p:nvPr>
            <p:ph type="title"/>
          </p:nvPr>
        </p:nvSpPr>
        <p:spPr/>
        <p:txBody>
          <a:bodyPr/>
          <a:lstStyle/>
          <a:p>
            <a:r>
              <a:rPr lang="en-US" dirty="0"/>
              <a:t>Tenure</a:t>
            </a:r>
          </a:p>
        </p:txBody>
      </p:sp>
      <p:sp>
        <p:nvSpPr>
          <p:cNvPr id="4" name="Text Placeholder 3">
            <a:extLst>
              <a:ext uri="{FF2B5EF4-FFF2-40B4-BE49-F238E27FC236}">
                <a16:creationId xmlns:a16="http://schemas.microsoft.com/office/drawing/2014/main" id="{0700AF74-AB05-A94F-B3E0-151B7419CB45}"/>
              </a:ext>
            </a:extLst>
          </p:cNvPr>
          <p:cNvSpPr>
            <a:spLocks noGrp="1"/>
          </p:cNvSpPr>
          <p:nvPr>
            <p:ph type="body" sz="quarter" idx="10"/>
          </p:nvPr>
        </p:nvSpPr>
        <p:spPr/>
        <p:txBody>
          <a:bodyPr/>
          <a:lstStyle/>
          <a:p>
            <a:r>
              <a:rPr lang="en-US" dirty="0"/>
              <a:t>FSH 3500 A-3</a:t>
            </a:r>
          </a:p>
        </p:txBody>
      </p:sp>
      <p:sp>
        <p:nvSpPr>
          <p:cNvPr id="5" name="Text Placeholder 4">
            <a:extLst>
              <a:ext uri="{FF2B5EF4-FFF2-40B4-BE49-F238E27FC236}">
                <a16:creationId xmlns:a16="http://schemas.microsoft.com/office/drawing/2014/main" id="{D865CA7E-7BD5-FC41-9DF7-E190111147D8}"/>
              </a:ext>
            </a:extLst>
          </p:cNvPr>
          <p:cNvSpPr>
            <a:spLocks noGrp="1"/>
          </p:cNvSpPr>
          <p:nvPr>
            <p:ph type="body" sz="quarter" idx="12"/>
          </p:nvPr>
        </p:nvSpPr>
        <p:spPr>
          <a:xfrm>
            <a:off x="494588" y="2286000"/>
            <a:ext cx="8116011" cy="4308872"/>
          </a:xfrm>
        </p:spPr>
        <p:txBody>
          <a:bodyPr/>
          <a:lstStyle/>
          <a:p>
            <a:r>
              <a:rPr lang="en-US" sz="2000" dirty="0"/>
              <a:t>Tenure protects academic freedom in order to maintain a free and open intellectual atmosphere and allows us to attract and retain superior teachers and scholars as members of the faculty.</a:t>
            </a:r>
          </a:p>
          <a:p>
            <a:endParaRPr lang="en-US" sz="2000" dirty="0"/>
          </a:p>
          <a:p>
            <a:r>
              <a:rPr lang="en-US" sz="2000" dirty="0"/>
              <a:t>Tenure is a condition of presumed employment accorded to a faculty member, usually after a probationary period, on the basis of an evaluation and recommendation by a unit committee and administrator, a college committee and dean, a university committee, the provost, and the president.</a:t>
            </a:r>
          </a:p>
          <a:p>
            <a:endParaRPr lang="en-US" sz="2000" dirty="0"/>
          </a:p>
          <a:p>
            <a:r>
              <a:rPr lang="en-US" sz="2000" dirty="0"/>
              <a:t>Tenure is granted only to full-time faculty members who demonstrate they have made and will continue to make significant contributions to their disciplines through effective performance in the responsibility areas in FSH 1565 as specified in their position descriptions and consistent with university, college and unit criteria.</a:t>
            </a:r>
          </a:p>
        </p:txBody>
      </p:sp>
    </p:spTree>
    <p:extLst>
      <p:ext uri="{BB962C8B-B14F-4D97-AF65-F5344CB8AC3E}">
        <p14:creationId xmlns:p14="http://schemas.microsoft.com/office/powerpoint/2010/main" val="1206186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a:t>Third year review Process</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4719241"/>
          </a:xfrm>
        </p:spPr>
        <p:txBody>
          <a:bodyPr/>
          <a:lstStyle/>
          <a:p>
            <a:r>
              <a:rPr lang="en-US" sz="1800" dirty="0"/>
              <a:t>New policy section as of July 1, 2020—FSH 3510</a:t>
            </a:r>
          </a:p>
          <a:p>
            <a:r>
              <a:rPr lang="en-US" sz="1800" dirty="0"/>
              <a:t>Normally during the 24-36 months after hire</a:t>
            </a:r>
          </a:p>
          <a:p>
            <a:r>
              <a:rPr lang="en-US" sz="1800" dirty="0"/>
              <a:t>Candidate submits a Dossier (outlined in FSH 3500 D-minus external peer review).</a:t>
            </a:r>
          </a:p>
          <a:p>
            <a:r>
              <a:rPr lang="en-US" sz="1800" dirty="0"/>
              <a:t>Committee: same structure as Unit P&amp;T Committee (see FSH 3500 E-1-a)</a:t>
            </a:r>
          </a:p>
          <a:p>
            <a:r>
              <a:rPr lang="en-US" sz="1800" dirty="0"/>
              <a:t>Final product</a:t>
            </a:r>
          </a:p>
          <a:p>
            <a:pPr lvl="2"/>
            <a:r>
              <a:rPr lang="en-US" sz="1800" dirty="0"/>
              <a:t>Report from committee offering guidance</a:t>
            </a:r>
          </a:p>
          <a:p>
            <a:pPr lvl="2"/>
            <a:r>
              <a:rPr lang="en-US" sz="1800" dirty="0"/>
              <a:t>Unit Administrator report</a:t>
            </a:r>
          </a:p>
          <a:p>
            <a:pPr lvl="2"/>
            <a:r>
              <a:rPr lang="en-US" sz="1800" dirty="0"/>
              <a:t>Candidate response to unit reports</a:t>
            </a:r>
          </a:p>
          <a:p>
            <a:pPr lvl="2"/>
            <a:r>
              <a:rPr lang="en-US" sz="1800" dirty="0"/>
              <a:t>Dean’s report</a:t>
            </a:r>
          </a:p>
          <a:p>
            <a:pPr lvl="2"/>
            <a:r>
              <a:rPr lang="en-US" sz="1800" dirty="0"/>
              <a:t>Candidate response to dean’s report</a:t>
            </a:r>
          </a:p>
          <a:p>
            <a:r>
              <a:rPr lang="en-US" sz="1800" dirty="0"/>
              <a:t>There is </a:t>
            </a:r>
            <a:r>
              <a:rPr lang="en-US" sz="1800" u="sng" dirty="0"/>
              <a:t>no vote </a:t>
            </a:r>
            <a:r>
              <a:rPr lang="en-US" sz="1800" dirty="0"/>
              <a:t>taken from the committee or unit faculty.</a:t>
            </a:r>
          </a:p>
          <a:p>
            <a:endParaRPr lang="en-US" sz="1800" dirty="0"/>
          </a:p>
          <a:p>
            <a:pPr marL="334423" lvl="2" indent="0">
              <a:buNone/>
            </a:pPr>
            <a:endParaRPr lang="en-US" sz="1800" dirty="0"/>
          </a:p>
        </p:txBody>
      </p:sp>
    </p:spTree>
    <p:extLst>
      <p:ext uri="{BB962C8B-B14F-4D97-AF65-F5344CB8AC3E}">
        <p14:creationId xmlns:p14="http://schemas.microsoft.com/office/powerpoint/2010/main" val="191027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45EE-E70F-43D6-AAA1-7B54D625251E}"/>
              </a:ext>
            </a:extLst>
          </p:cNvPr>
          <p:cNvSpPr>
            <a:spLocks noGrp="1"/>
          </p:cNvSpPr>
          <p:nvPr>
            <p:ph type="title"/>
          </p:nvPr>
        </p:nvSpPr>
        <p:spPr/>
        <p:txBody>
          <a:bodyPr/>
          <a:lstStyle/>
          <a:p>
            <a:r>
              <a:rPr lang="en-US" dirty="0"/>
              <a:t>dossier</a:t>
            </a:r>
          </a:p>
        </p:txBody>
      </p:sp>
      <p:sp>
        <p:nvSpPr>
          <p:cNvPr id="3" name="Text Placeholder 2">
            <a:extLst>
              <a:ext uri="{FF2B5EF4-FFF2-40B4-BE49-F238E27FC236}">
                <a16:creationId xmlns:a16="http://schemas.microsoft.com/office/drawing/2014/main" id="{24724B92-050B-44B8-86FC-60E012275162}"/>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17246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7B4BE3F-66D2-294B-98C5-7F2EBDF2754D}"/>
              </a:ext>
            </a:extLst>
          </p:cNvPr>
          <p:cNvSpPr>
            <a:spLocks noGrp="1"/>
          </p:cNvSpPr>
          <p:nvPr>
            <p:ph type="title"/>
          </p:nvPr>
        </p:nvSpPr>
        <p:spPr>
          <a:xfrm>
            <a:off x="484639" y="914400"/>
            <a:ext cx="7886782" cy="461665"/>
          </a:xfrm>
        </p:spPr>
        <p:txBody>
          <a:bodyPr/>
          <a:lstStyle/>
          <a:p>
            <a:r>
              <a:rPr lang="en-US" sz="3600" dirty="0" err="1"/>
              <a:t>fsh</a:t>
            </a:r>
            <a:r>
              <a:rPr lang="en-US" sz="3600" dirty="0"/>
              <a:t> 3500 D-1</a:t>
            </a:r>
            <a:endParaRPr lang="en-US" dirty="0"/>
          </a:p>
        </p:txBody>
      </p:sp>
      <p:sp>
        <p:nvSpPr>
          <p:cNvPr id="21" name="Text Placeholder 20">
            <a:extLst>
              <a:ext uri="{FF2B5EF4-FFF2-40B4-BE49-F238E27FC236}">
                <a16:creationId xmlns:a16="http://schemas.microsoft.com/office/drawing/2014/main" id="{04E3F322-C3EA-7E4A-B370-5088A82904D3}"/>
              </a:ext>
            </a:extLst>
          </p:cNvPr>
          <p:cNvSpPr>
            <a:spLocks noGrp="1"/>
          </p:cNvSpPr>
          <p:nvPr>
            <p:ph type="body" sz="quarter" idx="12"/>
          </p:nvPr>
        </p:nvSpPr>
        <p:spPr>
          <a:xfrm>
            <a:off x="484639" y="1524000"/>
            <a:ext cx="8202161" cy="5091137"/>
          </a:xfrm>
        </p:spPr>
        <p:txBody>
          <a:bodyPr/>
          <a:lstStyle/>
          <a:p>
            <a:pPr marL="0" indent="0">
              <a:buNone/>
            </a:pPr>
            <a:endParaRPr lang="en-US" sz="1800" b="1" dirty="0"/>
          </a:p>
          <a:p>
            <a:pPr marL="0" indent="0">
              <a:buNone/>
            </a:pPr>
            <a:r>
              <a:rPr lang="en-US" sz="1800" b="1" dirty="0"/>
              <a:t>Section D: Dossier</a:t>
            </a:r>
          </a:p>
          <a:p>
            <a:r>
              <a:rPr lang="en-US" sz="1800" dirty="0"/>
              <a:t>D-1 Materials Provided by the </a:t>
            </a:r>
            <a:r>
              <a:rPr lang="en-US" sz="1800" b="1" dirty="0">
                <a:solidFill>
                  <a:srgbClr val="C00000"/>
                </a:solidFill>
              </a:rPr>
              <a:t>Faculty Member</a:t>
            </a:r>
          </a:p>
          <a:p>
            <a:pPr lvl="2"/>
            <a:r>
              <a:rPr lang="en-US" sz="1800" dirty="0"/>
              <a:t>CV in UI format</a:t>
            </a:r>
          </a:p>
          <a:p>
            <a:pPr lvl="2"/>
            <a:r>
              <a:rPr lang="en-US" sz="1800" dirty="0"/>
              <a:t>Candidate Statements (8 page maximum + 1-page COVID Impact Statement)</a:t>
            </a:r>
          </a:p>
          <a:p>
            <a:pPr lvl="4"/>
            <a:r>
              <a:rPr lang="en-US" sz="1800" dirty="0"/>
              <a:t>Part 1: Context Statement</a:t>
            </a:r>
          </a:p>
          <a:p>
            <a:pPr lvl="4"/>
            <a:r>
              <a:rPr lang="en-US" sz="1800" dirty="0"/>
              <a:t>Part 2:Personal Statement of Accomplishment</a:t>
            </a:r>
            <a:endParaRPr lang="en-US" sz="3300" dirty="0"/>
          </a:p>
          <a:p>
            <a:pPr lvl="2"/>
            <a:r>
              <a:rPr lang="en-US" sz="1800" dirty="0"/>
              <a:t>Evidence of Accomplishment (optional)</a:t>
            </a:r>
            <a:endParaRPr lang="en-US" sz="2550" dirty="0"/>
          </a:p>
          <a:p>
            <a:pPr lvl="2"/>
            <a:r>
              <a:rPr lang="en-US" sz="1800" dirty="0"/>
              <a:t>Teaching Effectiveness (optional; described in D-2-c)</a:t>
            </a:r>
          </a:p>
          <a:p>
            <a:pPr marL="334423" lvl="2" indent="0">
              <a:buNone/>
            </a:pPr>
            <a:endParaRPr lang="en-US" sz="1800" dirty="0"/>
          </a:p>
          <a:p>
            <a:pPr lvl="2">
              <a:buFont typeface="Wingdings" pitchFamily="2" charset="2"/>
              <a:buChar char="§"/>
            </a:pPr>
            <a:r>
              <a:rPr lang="en-US" sz="1800" dirty="0"/>
              <a:t>Optional COVID Impact Statement</a:t>
            </a:r>
          </a:p>
          <a:p>
            <a:pPr lvl="4"/>
            <a:endParaRPr lang="en-US" sz="1800" dirty="0"/>
          </a:p>
          <a:p>
            <a:pPr lvl="2"/>
            <a:endParaRPr lang="en-US" sz="1800" dirty="0"/>
          </a:p>
          <a:p>
            <a:pPr lvl="2"/>
            <a:endParaRPr lang="en-US" sz="1800" dirty="0"/>
          </a:p>
        </p:txBody>
      </p:sp>
    </p:spTree>
    <p:extLst>
      <p:ext uri="{BB962C8B-B14F-4D97-AF65-F5344CB8AC3E}">
        <p14:creationId xmlns:p14="http://schemas.microsoft.com/office/powerpoint/2010/main" val="2555268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3ECB3F-63D2-FD43-A927-19552D89779C}"/>
              </a:ext>
            </a:extLst>
          </p:cNvPr>
          <p:cNvSpPr>
            <a:spLocks noGrp="1"/>
          </p:cNvSpPr>
          <p:nvPr>
            <p:ph type="title"/>
          </p:nvPr>
        </p:nvSpPr>
        <p:spPr>
          <a:xfrm>
            <a:off x="484639" y="1260596"/>
            <a:ext cx="7886782" cy="923330"/>
          </a:xfrm>
        </p:spPr>
        <p:txBody>
          <a:bodyPr/>
          <a:lstStyle/>
          <a:p>
            <a:r>
              <a:rPr lang="en-US" dirty="0"/>
              <a:t>Considerations for the Candidate Statement</a:t>
            </a:r>
          </a:p>
        </p:txBody>
      </p:sp>
      <p:sp>
        <p:nvSpPr>
          <p:cNvPr id="5" name="Text Placeholder 4">
            <a:extLst>
              <a:ext uri="{FF2B5EF4-FFF2-40B4-BE49-F238E27FC236}">
                <a16:creationId xmlns:a16="http://schemas.microsoft.com/office/drawing/2014/main" id="{81FD6548-6BD2-A04D-A178-E5F10C1A9B9D}"/>
              </a:ext>
            </a:extLst>
          </p:cNvPr>
          <p:cNvSpPr>
            <a:spLocks noGrp="1"/>
          </p:cNvSpPr>
          <p:nvPr>
            <p:ph type="body" sz="quarter" idx="12"/>
          </p:nvPr>
        </p:nvSpPr>
        <p:spPr>
          <a:xfrm>
            <a:off x="609600" y="2590800"/>
            <a:ext cx="7315200" cy="4026743"/>
          </a:xfrm>
        </p:spPr>
        <p:txBody>
          <a:bodyPr/>
          <a:lstStyle/>
          <a:p>
            <a:r>
              <a:rPr lang="en-US" sz="2000" dirty="0"/>
              <a:t>This is a persuasive document that details an argument for how you are meeting the requirements for promotion and/or tenure.</a:t>
            </a:r>
          </a:p>
          <a:p>
            <a:endParaRPr lang="en-US" sz="2000" dirty="0"/>
          </a:p>
          <a:p>
            <a:r>
              <a:rPr lang="en-US" sz="2000" dirty="0"/>
              <a:t>It is a rarely used genre.  It’s helpful to find examples from colleagues who have prepared them and were successful.</a:t>
            </a:r>
          </a:p>
          <a:p>
            <a:endParaRPr lang="en-US" sz="2000" dirty="0"/>
          </a:p>
          <a:p>
            <a:r>
              <a:rPr lang="en-US" sz="2000" dirty="0"/>
              <a:t>It needs to be written for multiple audiences.  This is the first draft of the tenure and/or promotion dossier which will be read by many outside of your disciplinary field.</a:t>
            </a:r>
          </a:p>
          <a:p>
            <a:endParaRPr lang="en-US" sz="2000" dirty="0"/>
          </a:p>
          <a:p>
            <a:r>
              <a:rPr lang="en-US" sz="2000" dirty="0"/>
              <a:t>Two parts: Context Statement and the Personal Statement of Accomplishment (8 pages); you can include an optional 1-page COVID impact statement.</a:t>
            </a:r>
          </a:p>
        </p:txBody>
      </p:sp>
    </p:spTree>
    <p:extLst>
      <p:ext uri="{BB962C8B-B14F-4D97-AF65-F5344CB8AC3E}">
        <p14:creationId xmlns:p14="http://schemas.microsoft.com/office/powerpoint/2010/main" val="4107966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BD1DD3CE-AA0E-794C-9A42-37472E604E83}"/>
    </a:ext>
  </a:extLst>
</a:theme>
</file>

<file path=ppt/theme/theme2.xml><?xml version="1.0" encoding="utf-8"?>
<a:theme xmlns:a="http://schemas.openxmlformats.org/drawingml/2006/main" name="Text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4x3" id="{9945BD0C-CA4E-1646-8612-74BF341AAE11}" vid="{C15057A1-DC5D-D741-9821-3FDB2A0B6C81}"/>
    </a:ext>
  </a:extLst>
</a:theme>
</file>

<file path=ppt/theme/theme3.xml><?xml version="1.0" encoding="utf-8"?>
<a:theme xmlns:a="http://schemas.openxmlformats.org/drawingml/2006/main" name="Section Intro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Другая 5">
      <a:majorFont>
        <a:latin typeface="Source Serif Pro"/>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i-template-4x3" id="{9945BD0C-CA4E-1646-8612-74BF341AAE11}" vid="{70858A6D-A0A2-A24A-B6B4-21CA3E89221F}"/>
    </a:ext>
  </a:extLst>
</a:theme>
</file>

<file path=ppt/theme/theme4.xml><?xml version="1.0" encoding="utf-8"?>
<a:theme xmlns:a="http://schemas.openxmlformats.org/drawingml/2006/main" name="U of I Media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0AF8936D-6958-344F-A12B-F10C98F3ABD6}"/>
    </a:ext>
  </a:extLst>
</a:theme>
</file>

<file path=ppt/theme/theme5.xml><?xml version="1.0" encoding="utf-8"?>
<a:theme xmlns:a="http://schemas.openxmlformats.org/drawingml/2006/main" name="Closing Slides">
  <a:themeElements>
    <a:clrScheme name="Custom 1">
      <a:dk1>
        <a:srgbClr val="000000"/>
      </a:dk1>
      <a:lt1>
        <a:srgbClr val="FFFFFF"/>
      </a:lt1>
      <a:dk2>
        <a:srgbClr val="242529"/>
      </a:dk2>
      <a:lt2>
        <a:srgbClr val="FAFBFF"/>
      </a:lt2>
      <a:accent1>
        <a:srgbClr val="000000"/>
      </a:accent1>
      <a:accent2>
        <a:srgbClr val="808080"/>
      </a:accent2>
      <a:accent3>
        <a:srgbClr val="F1B300"/>
      </a:accent3>
      <a:accent4>
        <a:srgbClr val="F1B300"/>
      </a:accent4>
      <a:accent5>
        <a:srgbClr val="808080"/>
      </a:accent5>
      <a:accent6>
        <a:srgbClr val="000000"/>
      </a:accent6>
      <a:hlink>
        <a:srgbClr val="F1B300"/>
      </a:hlink>
      <a:folHlink>
        <a:srgbClr val="F1B3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i-template-4x3" id="{9945BD0C-CA4E-1646-8612-74BF341AAE11}" vid="{D6F17FF7-D970-A848-8FF8-B1D9AB547A7D}"/>
    </a:ext>
  </a:extLst>
</a:theme>
</file>

<file path=ppt/theme/theme6.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631457C1DB3943807AACED40D68E8F" ma:contentTypeVersion="9" ma:contentTypeDescription="Create a new document." ma:contentTypeScope="" ma:versionID="dcb34da73ab0effc7973bdab1030d5f9">
  <xsd:schema xmlns:xsd="http://www.w3.org/2001/XMLSchema" xmlns:xs="http://www.w3.org/2001/XMLSchema" xmlns:p="http://schemas.microsoft.com/office/2006/metadata/properties" xmlns:ns1="http://schemas.microsoft.com/sharepoint/v3" xmlns:ns2="1679fb4c-75a2-40d9-93ec-f19a50abfbea" xmlns:ns3="3290d189-8818-4edd-9e41-2000f32f926f" targetNamespace="http://schemas.microsoft.com/office/2006/metadata/properties" ma:root="true" ma:fieldsID="c0925f08efe54abda52fa7d084b15667" ns1:_="" ns2:_="" ns3:_="">
    <xsd:import namespace="http://schemas.microsoft.com/sharepoint/v3"/>
    <xsd:import namespace="1679fb4c-75a2-40d9-93ec-f19a50abfbea"/>
    <xsd:import namespace="3290d189-8818-4edd-9e41-2000f32f926f"/>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79fb4c-75a2-40d9-93ec-f19a50abfb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290d189-8818-4edd-9e41-2000f32f926f"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F11B5A-C4B0-4351-8686-C38A370F9D20}">
  <ds:schemaRefs>
    <ds:schemaRef ds:uri="0598f68b-2d40-402d-9665-8a03d9fdcf36"/>
    <ds:schemaRef ds:uri="http://schemas.openxmlformats.org/package/2006/metadata/core-properties"/>
    <ds:schemaRef ds:uri="http://purl.org/dc/dcmitype/"/>
    <ds:schemaRef ds:uri="http://purl.org/dc/elements/1.1/"/>
    <ds:schemaRef ds:uri="http://schemas.microsoft.com/office/2006/documentManagement/types"/>
    <ds:schemaRef ds:uri="http://schemas.microsoft.com/office/2006/metadata/properties"/>
    <ds:schemaRef ds:uri="http://purl.org/dc/terms/"/>
    <ds:schemaRef ds:uri="http://schemas.microsoft.com/office/infopath/2007/PartnerControls"/>
    <ds:schemaRef ds:uri="10b92553-8f8d-4a7c-b604-bb8525a8c38d"/>
    <ds:schemaRef ds:uri="http://www.w3.org/XML/1998/namespace"/>
    <ds:schemaRef ds:uri="c8371d18-9721-41eb-b2ce-0119418f5cc9"/>
    <ds:schemaRef ds:uri="3f3d1b56-4f4a-4a0d-9d89-e9f977945a41"/>
  </ds:schemaRefs>
</ds:datastoreItem>
</file>

<file path=customXml/itemProps2.xml><?xml version="1.0" encoding="utf-8"?>
<ds:datastoreItem xmlns:ds="http://schemas.openxmlformats.org/officeDocument/2006/customXml" ds:itemID="{B1D8B947-465A-4966-9894-A889D87515F6}"/>
</file>

<file path=customXml/itemProps3.xml><?xml version="1.0" encoding="utf-8"?>
<ds:datastoreItem xmlns:ds="http://schemas.openxmlformats.org/officeDocument/2006/customXml" ds:itemID="{1754B7CF-6381-4F1F-96BB-70DAF46B94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ui-template-4x3</Template>
  <TotalTime>3626</TotalTime>
  <Words>1414</Words>
  <Application>Microsoft Macintosh PowerPoint</Application>
  <PresentationFormat>On-screen Show (4:3)</PresentationFormat>
  <Paragraphs>150</Paragraphs>
  <Slides>20</Slides>
  <Notes>14</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20</vt:i4>
      </vt:variant>
    </vt:vector>
  </HeadingPairs>
  <TitlesOfParts>
    <vt:vector size="35" baseType="lpstr">
      <vt:lpstr>Archivo</vt:lpstr>
      <vt:lpstr>Archivo Black</vt:lpstr>
      <vt:lpstr>Archivo Regular</vt:lpstr>
      <vt:lpstr>Arial</vt:lpstr>
      <vt:lpstr>Calibri</vt:lpstr>
      <vt:lpstr>Franklin Gothic Book</vt:lpstr>
      <vt:lpstr>Franklin Gothic Book Regular</vt:lpstr>
      <vt:lpstr>Franklin Gothic Demi</vt:lpstr>
      <vt:lpstr>Helvetica</vt:lpstr>
      <vt:lpstr>Wingdings</vt:lpstr>
      <vt:lpstr>Title Slides</vt:lpstr>
      <vt:lpstr>Text Slides</vt:lpstr>
      <vt:lpstr>Section Intro Slides</vt:lpstr>
      <vt:lpstr>U of I Media Slides</vt:lpstr>
      <vt:lpstr>Closing Slides</vt:lpstr>
      <vt:lpstr>Third Year Review for Tenure Track and Non-Tenure Track Faculty (as well as those who have a role in the process)</vt:lpstr>
      <vt:lpstr>Presentation overview </vt:lpstr>
      <vt:lpstr>Purpose of Third Year Review</vt:lpstr>
      <vt:lpstr>Promotion</vt:lpstr>
      <vt:lpstr>Tenure</vt:lpstr>
      <vt:lpstr>Third year review Process</vt:lpstr>
      <vt:lpstr>dossier</vt:lpstr>
      <vt:lpstr>fsh 3500 D-1</vt:lpstr>
      <vt:lpstr>Considerations for the Candidate Statement</vt:lpstr>
      <vt:lpstr>Candidate Statement-8 pages total</vt:lpstr>
      <vt:lpstr>COVID Impact statement</vt:lpstr>
      <vt:lpstr>fsh 3500 D-2</vt:lpstr>
      <vt:lpstr>Unit and College level  Third Year  review Processes</vt:lpstr>
      <vt:lpstr>Unit Third Year Review Committee</vt:lpstr>
      <vt:lpstr>fsh 3510 D &amp; E unit level review</vt:lpstr>
      <vt:lpstr>FSH 3510 E College level review</vt:lpstr>
      <vt:lpstr>resources</vt:lpstr>
      <vt:lpstr>PowerPoint Presentation</vt:lpstr>
      <vt:lpstr>Website resources</vt:lpstr>
      <vt:lpstr>Thank you</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Espinoza, Joana (jespinoza@uidaho.edu)</dc:creator>
  <cp:lastModifiedBy>Kelly-Riley, Diane (dkr@uidaho.edu)</cp:lastModifiedBy>
  <cp:revision>156</cp:revision>
  <dcterms:created xsi:type="dcterms:W3CDTF">2018-06-08T22:41:48Z</dcterms:created>
  <dcterms:modified xsi:type="dcterms:W3CDTF">2023-09-25T23:25:32Z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0x010100EA631457C1DB3943807AACED40D68E8F</vt:lpwstr>
  </property>
</Properties>
</file>